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9" r:id="rId4"/>
  </p:sldMasterIdLst>
  <p:notesMasterIdLst>
    <p:notesMasterId r:id="rId27"/>
  </p:notesMasterIdLst>
  <p:handoutMasterIdLst>
    <p:handoutMasterId r:id="rId28"/>
  </p:handoutMasterIdLst>
  <p:sldIdLst>
    <p:sldId id="256" r:id="rId5"/>
    <p:sldId id="261" r:id="rId6"/>
    <p:sldId id="287" r:id="rId7"/>
    <p:sldId id="288" r:id="rId8"/>
    <p:sldId id="283" r:id="rId9"/>
    <p:sldId id="291" r:id="rId10"/>
    <p:sldId id="290" r:id="rId11"/>
    <p:sldId id="298" r:id="rId12"/>
    <p:sldId id="289" r:id="rId13"/>
    <p:sldId id="292" r:id="rId14"/>
    <p:sldId id="293" r:id="rId15"/>
    <p:sldId id="294" r:id="rId16"/>
    <p:sldId id="296" r:id="rId17"/>
    <p:sldId id="295" r:id="rId18"/>
    <p:sldId id="297" r:id="rId19"/>
    <p:sldId id="299" r:id="rId20"/>
    <p:sldId id="284" r:id="rId21"/>
    <p:sldId id="300" r:id="rId22"/>
    <p:sldId id="301" r:id="rId23"/>
    <p:sldId id="285" r:id="rId24"/>
    <p:sldId id="277" r:id="rId25"/>
    <p:sldId id="28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F199375-70F8-4A22-91D5-3520715C6D32}">
          <p14:sldIdLst>
            <p14:sldId id="256"/>
          </p14:sldIdLst>
        </p14:section>
        <p14:section name="SECTION 1" id="{7A37C132-B6A0-4B99-BF16-D318D3F1CA80}">
          <p14:sldIdLst>
            <p14:sldId id="261"/>
            <p14:sldId id="287"/>
            <p14:sldId id="288"/>
          </p14:sldIdLst>
        </p14:section>
        <p14:section name="SECTION 2" id="{E10EC373-6E99-40DD-A6D2-C8108FD0FC09}">
          <p14:sldIdLst>
            <p14:sldId id="283"/>
            <p14:sldId id="291"/>
            <p14:sldId id="290"/>
            <p14:sldId id="298"/>
            <p14:sldId id="289"/>
            <p14:sldId id="292"/>
            <p14:sldId id="293"/>
            <p14:sldId id="294"/>
            <p14:sldId id="296"/>
            <p14:sldId id="295"/>
            <p14:sldId id="297"/>
            <p14:sldId id="299"/>
          </p14:sldIdLst>
        </p14:section>
        <p14:section name="SECTION 3" id="{972A0899-52C7-4C9D-B0C7-398A0BC400E3}">
          <p14:sldIdLst>
            <p14:sldId id="284"/>
            <p14:sldId id="300"/>
            <p14:sldId id="301"/>
          </p14:sldIdLst>
        </p14:section>
        <p14:section name="Démonstration" id="{F0D774B6-1C62-4EBE-978F-228A63749D19}">
          <p14:sldIdLst>
            <p14:sldId id="285"/>
            <p14:sldId id="277"/>
          </p14:sldIdLst>
        </p14:section>
        <p14:section name="PÉRIODE DE QUESTION" id="{83747EB3-A83B-4E35-8D33-9A46674E6AE1}">
          <p14:sldIdLst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B3F2"/>
    <a:srgbClr val="FF6161"/>
    <a:srgbClr val="D2DA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CDEEF6-993A-4BCD-99A5-831C5389D674}" v="12" dt="2025-04-18T23:39:27.0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DE85E5-FC4B-9ACB-96EB-BBA1E50A13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A67979-9E1B-C404-AF09-81D80DCEE1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2969F3-F764-474D-AAB9-E42E8C1913FC}" type="datetimeFigureOut">
              <a:rPr lang="fr-CA" smtClean="0"/>
              <a:t>2025-04-26</a:t>
            </a:fld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9B599-B9BB-304D-E9CD-76D5A0720FF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A82668-6614-3E8E-5957-8E31BABC38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6B1A73-B83F-4DE4-87DE-EB28A953DC1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307497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C11376-7A79-4B35-A1E4-2EDD717BC2F7}" type="datetimeFigureOut">
              <a:rPr lang="fr-CA" smtClean="0"/>
              <a:t>2025-04-26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87B54-6420-4631-AB07-97EBBD03853E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47280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636D-82D2-43A7-B2EF-637571FE9DBF}" type="datetime1">
              <a:rPr lang="fr-FR" smtClean="0"/>
              <a:t>26/04/2025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054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177CE-CE63-4DE2-AFC9-943400719FB0}" type="datetime1">
              <a:rPr lang="fr-FR" smtClean="0"/>
              <a:t>26/04/2025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233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9B322-C05E-49B0-8A9B-A5D8C9209CE2}" type="datetime1">
              <a:rPr lang="fr-FR" smtClean="0"/>
              <a:t>26/04/2025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56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BFB9-ADD1-4C21-8F21-27AA30EB52C3}" type="datetime1">
              <a:rPr lang="fr-FR" smtClean="0"/>
              <a:t>26/04/2025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17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2BD0-958C-41DC-A894-2870BBB70B0D}" type="datetime1">
              <a:rPr lang="fr-FR" smtClean="0"/>
              <a:t>26/04/2025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56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B163-2C96-409C-A1A0-069ADCD604B8}" type="datetime1">
              <a:rPr lang="fr-FR" smtClean="0"/>
              <a:t>26/04/2025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28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D3F4-B2C8-4373-AE5F-C471246DA137}" type="datetime1">
              <a:rPr lang="fr-FR" smtClean="0"/>
              <a:t>26/04/2025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32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0690-AEC6-4260-A5EB-5D6EDD9AB1C5}" type="datetime1">
              <a:rPr lang="fr-FR" smtClean="0"/>
              <a:t>26/04/2025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03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2115-7ABA-4B58-9C70-E847D50F8C2A}" type="datetime1">
              <a:rPr lang="fr-FR" smtClean="0"/>
              <a:t>26/04/2025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6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36A37-2C68-42E5-AC72-93076FF80053}" type="datetime1">
              <a:rPr lang="fr-FR" smtClean="0"/>
              <a:t>26/04/2025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799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7601-E02B-47AC-8F9B-8AED33C92B6F}" type="datetime1">
              <a:rPr lang="fr-FR" smtClean="0"/>
              <a:t>26/04/2025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587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2B6DC1-205F-41C6-BD51-56FC33656671}" type="datetime1">
              <a:rPr lang="fr-FR" smtClean="0"/>
              <a:t>26/04/2025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C3I – Votre nom d’équipe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270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428C7E1C-679B-FABD-0DA3-F60F98D84F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43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47B539A-662B-3FC4-40C8-09238E0629AE}"/>
              </a:ext>
            </a:extLst>
          </p:cNvPr>
          <p:cNvSpPr txBox="1">
            <a:spLocks/>
          </p:cNvSpPr>
          <p:nvPr/>
        </p:nvSpPr>
        <p:spPr>
          <a:xfrm>
            <a:off x="753161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000" strike="sngStrike" dirty="0"/>
              <a:t>Tomato</a:t>
            </a:r>
            <a:r>
              <a:rPr lang="en-US" sz="4000" dirty="0"/>
              <a:t> </a:t>
            </a:r>
            <a:r>
              <a:rPr lang="en-US" sz="4000" strike="sngStrike" dirty="0" err="1"/>
              <a:t>ana</a:t>
            </a:r>
            <a:r>
              <a:rPr lang="en-US" sz="4000" dirty="0" err="1"/>
              <a:t>logique</a:t>
            </a:r>
            <a:endParaRPr lang="en-US" sz="40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BB302015-C5F6-B736-710A-854166B7148A}"/>
              </a:ext>
            </a:extLst>
          </p:cNvPr>
          <p:cNvSpPr txBox="1">
            <a:spLocks/>
          </p:cNvSpPr>
          <p:nvPr/>
        </p:nvSpPr>
        <p:spPr>
          <a:xfrm>
            <a:off x="753161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 err="1"/>
              <a:t>Présentation</a:t>
            </a:r>
            <a:r>
              <a:rPr lang="en-US" sz="2000" dirty="0"/>
              <a:t> par : équipe 4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Filip Odainic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Personne :(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endParaRPr lang="en-US" sz="20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Groupe technique C3I</a:t>
            </a:r>
          </a:p>
        </p:txBody>
      </p:sp>
    </p:spTree>
    <p:extLst>
      <p:ext uri="{BB962C8B-B14F-4D97-AF65-F5344CB8AC3E}">
        <p14:creationId xmlns:p14="http://schemas.microsoft.com/office/powerpoint/2010/main" val="150941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F6C1D66-4DFC-46B9-B422-D2150487B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/>
              <a:t>Shéma du circuit part 1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7F7544-044A-DDBB-CD7C-30A54B5DC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72" y="2222100"/>
            <a:ext cx="5596128" cy="39312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3BA36B-7273-F2B0-F9C4-BCF94980F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2" y="2452940"/>
            <a:ext cx="5596128" cy="34695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96045-C7AA-DEFE-2BA8-B3C9D7AF5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2C0BFB9-ADD1-4C21-8F21-27AA30EB52C3}" type="datetime1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4/26/2025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FA712-B5DA-14DC-7C39-5088BEFF3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C3I – équipe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BE9B7-A7DF-8CF2-742C-F0D4727C0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8E28480-1C08-4458-AD97-0283E6FFD09D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589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FCF320-631B-8C3B-0FB9-6641EEBB1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/>
              <a:t>Shéma du circuit part 2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97B74D-7DA9-6911-F53F-DB3760C21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521" y="2139484"/>
            <a:ext cx="1198230" cy="40965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5EF859-672B-19BF-5A14-E1CD2C665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2" y="2718757"/>
            <a:ext cx="5596128" cy="293796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F8DEE-09D4-3E1C-936C-7A22BAA640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2C0BFB9-ADD1-4C21-8F21-27AA30EB52C3}" type="datetime1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 defTabSz="914400">
                <a:spcAft>
                  <a:spcPts val="600"/>
                </a:spcAft>
              </a:pPr>
              <a:t>4/26/2025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6582A-78B5-EAF4-03F4-C6FF3B1ED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C3I – équipe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2D119-E6D9-F37F-D28A-BBE7AFBCB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8E28480-1C08-4458-AD97-0283E6FFD09D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 defTabSz="914400">
                <a:spcAft>
                  <a:spcPts val="600"/>
                </a:spcAft>
              </a:pPr>
              <a:t>11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911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D79F19-B960-1258-0B25-EF0DBE370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/>
              <a:t>Logique part 1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6D4996-E13F-5440-AA18-51B9B90EA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6934" y="1939181"/>
            <a:ext cx="2371451" cy="44744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48F602-F45C-ABB6-E681-68295ABE0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854" y="1918193"/>
            <a:ext cx="6448425" cy="441717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98E10-4EEC-64DB-4B24-0C1EBA17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2C0BFB9-ADD1-4C21-8F21-27AA30EB52C3}" type="datetime1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 defTabSz="914400">
                <a:spcAft>
                  <a:spcPts val="600"/>
                </a:spcAft>
              </a:pPr>
              <a:t>4/26/2025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39F7D-84DE-E016-9EDA-114520A70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C3I – équipe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9380E-2FF9-66C8-D312-45C2272E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8E28480-1C08-4458-AD97-0283E6FFD09D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 defTabSz="914400">
                <a:spcAft>
                  <a:spcPts val="600"/>
                </a:spcAft>
              </a:pPr>
              <a:t>12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143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8AF8C-12C9-CD27-311F-7747D6C4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Logique part 2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E91696-6F15-D7C6-FA43-826FD928E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72" y="3359728"/>
            <a:ext cx="11420856" cy="165602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5A2B6-796F-58D9-5E1E-AEE181F743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7317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 dirty="0">
                <a:solidFill>
                  <a:schemeClr val="tx1"/>
                </a:solidFill>
              </a:rPr>
              <a:t>25/04/2025</a:t>
            </a:r>
            <a:endParaRPr lang="en-US" dirty="0">
              <a:solidFill>
                <a:schemeClr val="tx1"/>
              </a:solidFill>
            </a:endParaRPr>
          </a:p>
          <a:p>
            <a:pPr defTabSz="914400">
              <a:spcAft>
                <a:spcPts val="600"/>
              </a:spcAft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57D2A-CEDE-3936-CC7E-16EAE970C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C3I – équipe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26230-112F-81F0-7BDF-B53D42CD0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8E28480-1C08-4458-AD97-0283E6FFD09D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47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D84ACE-1A78-30E0-C88E-1858482046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" b="467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B5DA5-908E-31C2-B3B1-0253A747B2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2C0BFB9-ADD1-4C21-8F21-27AA30EB52C3}" type="datetime1">
              <a:rPr lang="en-US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4/26/2025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00B00-CB87-8E6B-2191-B14E93F40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C3I – Votre nom d’équipe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96832-EA5B-2035-C391-2E3097C5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8E28480-1C08-4458-AD97-0283E6FFD09D}" type="slidenum">
              <a:rPr lang="en-US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14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434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790EC7-216D-835D-0DBA-16E5B4ED53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56" b="11526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B7C430-9D41-286C-5799-240B95FD9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Le PCB</a:t>
            </a:r>
          </a:p>
        </p:txBody>
      </p:sp>
      <p:pic>
        <p:nvPicPr>
          <p:cNvPr id="15" name="Picture 2" descr="Walter White Muslim GIF - Walter White Muslim - Discover &amp; Share GIFs">
            <a:extLst>
              <a:ext uri="{FF2B5EF4-FFF2-40B4-BE49-F238E27FC236}">
                <a16:creationId xmlns:a16="http://schemas.microsoft.com/office/drawing/2014/main" id="{6831661F-6C22-4BA3-B9C7-F7239E88E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100" y="0"/>
            <a:ext cx="3949851" cy="22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89710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170" name="Picture 2" descr="FPGA - Field Programmable Gate Array | Reversepcb">
            <a:extLst>
              <a:ext uri="{FF2B5EF4-FFF2-40B4-BE49-F238E27FC236}">
                <a16:creationId xmlns:a16="http://schemas.microsoft.com/office/drawing/2014/main" id="{ABE9C8C5-234F-8BF7-E2D2-4B1854C191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67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7168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9EF0DE-46D8-4EFB-4CDD-CD74D106A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558B5-C178-EEFC-0BF9-81A46C76E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241" y="204855"/>
            <a:ext cx="10515600" cy="877507"/>
          </a:xfrm>
        </p:spPr>
        <p:txBody>
          <a:bodyPr/>
          <a:lstStyle/>
          <a:p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Déroulement de la présentation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7938ECA-9B60-8DB8-8E1E-35B7E7EC6C22}"/>
              </a:ext>
            </a:extLst>
          </p:cNvPr>
          <p:cNvGrpSpPr/>
          <p:nvPr/>
        </p:nvGrpSpPr>
        <p:grpSpPr>
          <a:xfrm>
            <a:off x="2322200" y="1866045"/>
            <a:ext cx="2042650" cy="1601569"/>
            <a:chOff x="1527483" y="2063170"/>
            <a:chExt cx="2042650" cy="1601569"/>
          </a:xfrm>
        </p:grpSpPr>
        <p:grpSp>
          <p:nvGrpSpPr>
            <p:cNvPr id="8" name="Google Shape;290;p16">
              <a:extLst>
                <a:ext uri="{FF2B5EF4-FFF2-40B4-BE49-F238E27FC236}">
                  <a16:creationId xmlns:a16="http://schemas.microsoft.com/office/drawing/2014/main" id="{3435DC3D-0C68-70F5-A478-96870860BFC9}"/>
                </a:ext>
              </a:extLst>
            </p:cNvPr>
            <p:cNvGrpSpPr/>
            <p:nvPr/>
          </p:nvGrpSpPr>
          <p:grpSpPr>
            <a:xfrm>
              <a:off x="1527483" y="2064539"/>
              <a:ext cx="2042650" cy="1600200"/>
              <a:chOff x="0" y="0"/>
              <a:chExt cx="1200970" cy="812800"/>
            </a:xfrm>
          </p:grpSpPr>
          <p:sp>
            <p:nvSpPr>
              <p:cNvPr id="12" name="Google Shape;291;p16">
                <a:extLst>
                  <a:ext uri="{FF2B5EF4-FFF2-40B4-BE49-F238E27FC236}">
                    <a16:creationId xmlns:a16="http://schemas.microsoft.com/office/drawing/2014/main" id="{39E5F26F-7B6B-2D57-AD31-3DCE2F84B935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3" name="Google Shape;292;p16">
                <a:extLst>
                  <a:ext uri="{FF2B5EF4-FFF2-40B4-BE49-F238E27FC236}">
                    <a16:creationId xmlns:a16="http://schemas.microsoft.com/office/drawing/2014/main" id="{A208B415-1F5F-3140-00B5-87C8272C56B5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A9F03E9-8AC9-DA96-9BC9-91C1EFE809C8}"/>
                </a:ext>
              </a:extLst>
            </p:cNvPr>
            <p:cNvSpPr/>
            <p:nvPr/>
          </p:nvSpPr>
          <p:spPr>
            <a:xfrm>
              <a:off x="1749366" y="2063170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7FBA92D-05FA-00B7-DD99-41047059B475}"/>
              </a:ext>
            </a:extLst>
          </p:cNvPr>
          <p:cNvGrpSpPr/>
          <p:nvPr/>
        </p:nvGrpSpPr>
        <p:grpSpPr>
          <a:xfrm>
            <a:off x="4789330" y="1865221"/>
            <a:ext cx="2042650" cy="1601025"/>
            <a:chOff x="3799897" y="2063714"/>
            <a:chExt cx="2042650" cy="1601025"/>
          </a:xfrm>
        </p:grpSpPr>
        <p:grpSp>
          <p:nvGrpSpPr>
            <p:cNvPr id="15" name="Google Shape;290;p16">
              <a:extLst>
                <a:ext uri="{FF2B5EF4-FFF2-40B4-BE49-F238E27FC236}">
                  <a16:creationId xmlns:a16="http://schemas.microsoft.com/office/drawing/2014/main" id="{B130725A-9AB4-B2AB-E76B-79839DBC0F2B}"/>
                </a:ext>
              </a:extLst>
            </p:cNvPr>
            <p:cNvGrpSpPr/>
            <p:nvPr/>
          </p:nvGrpSpPr>
          <p:grpSpPr>
            <a:xfrm>
              <a:off x="3799897" y="2064538"/>
              <a:ext cx="2042650" cy="1600201"/>
              <a:chOff x="0" y="0"/>
              <a:chExt cx="1200970" cy="812800"/>
            </a:xfrm>
          </p:grpSpPr>
          <p:sp>
            <p:nvSpPr>
              <p:cNvPr id="19" name="Google Shape;291;p16">
                <a:extLst>
                  <a:ext uri="{FF2B5EF4-FFF2-40B4-BE49-F238E27FC236}">
                    <a16:creationId xmlns:a16="http://schemas.microsoft.com/office/drawing/2014/main" id="{5E556A72-28EF-D88D-A306-3D97518BAC79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20" name="Google Shape;292;p16">
                <a:extLst>
                  <a:ext uri="{FF2B5EF4-FFF2-40B4-BE49-F238E27FC236}">
                    <a16:creationId xmlns:a16="http://schemas.microsoft.com/office/drawing/2014/main" id="{DBADF523-2FBC-A849-9872-8E30BFC0E17D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BD7FC07-AB67-E139-49F4-C2308C3ED149}"/>
                </a:ext>
              </a:extLst>
            </p:cNvPr>
            <p:cNvSpPr/>
            <p:nvPr/>
          </p:nvSpPr>
          <p:spPr>
            <a:xfrm>
              <a:off x="4021780" y="2063714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2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4884D6A-58C8-E495-F1BD-73F0B6B19856}"/>
              </a:ext>
            </a:extLst>
          </p:cNvPr>
          <p:cNvGrpSpPr/>
          <p:nvPr/>
        </p:nvGrpSpPr>
        <p:grpSpPr>
          <a:xfrm>
            <a:off x="6031031" y="3755620"/>
            <a:ext cx="2042650" cy="1600200"/>
            <a:chOff x="8344725" y="2060939"/>
            <a:chExt cx="2042650" cy="1600200"/>
          </a:xfrm>
        </p:grpSpPr>
        <p:grpSp>
          <p:nvGrpSpPr>
            <p:cNvPr id="43" name="Google Shape;290;p16">
              <a:extLst>
                <a:ext uri="{FF2B5EF4-FFF2-40B4-BE49-F238E27FC236}">
                  <a16:creationId xmlns:a16="http://schemas.microsoft.com/office/drawing/2014/main" id="{0043759C-F5F4-88EB-D339-40A4C1F0862D}"/>
                </a:ext>
              </a:extLst>
            </p:cNvPr>
            <p:cNvGrpSpPr/>
            <p:nvPr/>
          </p:nvGrpSpPr>
          <p:grpSpPr>
            <a:xfrm>
              <a:off x="8344725" y="2060939"/>
              <a:ext cx="2042650" cy="1600200"/>
              <a:chOff x="0" y="0"/>
              <a:chExt cx="1200970" cy="812800"/>
            </a:xfrm>
          </p:grpSpPr>
          <p:sp>
            <p:nvSpPr>
              <p:cNvPr id="47" name="Google Shape;291;p16">
                <a:extLst>
                  <a:ext uri="{FF2B5EF4-FFF2-40B4-BE49-F238E27FC236}">
                    <a16:creationId xmlns:a16="http://schemas.microsoft.com/office/drawing/2014/main" id="{947765C3-AFC1-7299-9AEF-5D0073182CD5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48" name="Google Shape;292;p16">
                <a:extLst>
                  <a:ext uri="{FF2B5EF4-FFF2-40B4-BE49-F238E27FC236}">
                    <a16:creationId xmlns:a16="http://schemas.microsoft.com/office/drawing/2014/main" id="{BFE67548-D1BA-64DA-DF36-6B688966D599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FDB2F0B-133D-7356-FCC8-E6C1A7302AFD}"/>
                </a:ext>
              </a:extLst>
            </p:cNvPr>
            <p:cNvSpPr/>
            <p:nvPr/>
          </p:nvSpPr>
          <p:spPr>
            <a:xfrm>
              <a:off x="8566608" y="2062778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5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4146DC0-9357-BB26-F081-4F012A9F339D}"/>
              </a:ext>
            </a:extLst>
          </p:cNvPr>
          <p:cNvGrpSpPr/>
          <p:nvPr/>
        </p:nvGrpSpPr>
        <p:grpSpPr>
          <a:xfrm>
            <a:off x="3550051" y="3748223"/>
            <a:ext cx="2042650" cy="1600199"/>
            <a:chOff x="6072311" y="2064540"/>
            <a:chExt cx="2042650" cy="1600199"/>
          </a:xfrm>
        </p:grpSpPr>
        <p:grpSp>
          <p:nvGrpSpPr>
            <p:cNvPr id="57" name="Google Shape;290;p16">
              <a:extLst>
                <a:ext uri="{FF2B5EF4-FFF2-40B4-BE49-F238E27FC236}">
                  <a16:creationId xmlns:a16="http://schemas.microsoft.com/office/drawing/2014/main" id="{9A6E3ECF-4EB6-133F-4648-F0663D8E8826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61" name="Google Shape;291;p16">
                <a:extLst>
                  <a:ext uri="{FF2B5EF4-FFF2-40B4-BE49-F238E27FC236}">
                    <a16:creationId xmlns:a16="http://schemas.microsoft.com/office/drawing/2014/main" id="{A9E5A225-4F9F-F380-FC4F-C0B5B34B51FF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62" name="Google Shape;292;p16">
                <a:extLst>
                  <a:ext uri="{FF2B5EF4-FFF2-40B4-BE49-F238E27FC236}">
                    <a16:creationId xmlns:a16="http://schemas.microsoft.com/office/drawing/2014/main" id="{2D31EA70-7BE1-3B71-8FFB-54E931446E93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29262E2-9D91-D6B4-2CA3-94133C19203E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4</a:t>
              </a:r>
            </a:p>
          </p:txBody>
        </p:sp>
      </p:grpSp>
      <p:sp>
        <p:nvSpPr>
          <p:cNvPr id="63" name="Date Placeholder 62">
            <a:extLst>
              <a:ext uri="{FF2B5EF4-FFF2-40B4-BE49-F238E27FC236}">
                <a16:creationId xmlns:a16="http://schemas.microsoft.com/office/drawing/2014/main" id="{0711B8A8-EBBE-A6EF-12A9-6B430237C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25/04/2025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4" name="Footer Placeholder 63">
            <a:extLst>
              <a:ext uri="{FF2B5EF4-FFF2-40B4-BE49-F238E27FC236}">
                <a16:creationId xmlns:a16="http://schemas.microsoft.com/office/drawing/2014/main" id="{2D22AE47-F3D2-6FC9-E757-54EBC037E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C3I – équipe 4</a:t>
            </a:r>
          </a:p>
        </p:txBody>
      </p:sp>
      <p:sp>
        <p:nvSpPr>
          <p:cNvPr id="65" name="Slide Number Placeholder 64">
            <a:extLst>
              <a:ext uri="{FF2B5EF4-FFF2-40B4-BE49-F238E27FC236}">
                <a16:creationId xmlns:a16="http://schemas.microsoft.com/office/drawing/2014/main" id="{3DC52D15-40E4-E10C-82CF-AD8BC994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>
                <a:solidFill>
                  <a:schemeClr val="bg1">
                    <a:lumMod val="95000"/>
                  </a:schemeClr>
                </a:solidFill>
              </a:rPr>
              <a:t>17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4405DEE-49E6-33A6-2A00-9683961B13E4}"/>
              </a:ext>
            </a:extLst>
          </p:cNvPr>
          <p:cNvGrpSpPr/>
          <p:nvPr/>
        </p:nvGrpSpPr>
        <p:grpSpPr>
          <a:xfrm>
            <a:off x="7282047" y="1865221"/>
            <a:ext cx="2042650" cy="1600199"/>
            <a:chOff x="6072311" y="2064540"/>
            <a:chExt cx="2042650" cy="1600199"/>
          </a:xfrm>
        </p:grpSpPr>
        <p:grpSp>
          <p:nvGrpSpPr>
            <p:cNvPr id="4" name="Google Shape;290;p16">
              <a:extLst>
                <a:ext uri="{FF2B5EF4-FFF2-40B4-BE49-F238E27FC236}">
                  <a16:creationId xmlns:a16="http://schemas.microsoft.com/office/drawing/2014/main" id="{B900EA7F-4C93-B2C4-7D12-CD9F37E28DDB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11" name="Google Shape;291;p16">
                <a:extLst>
                  <a:ext uri="{FF2B5EF4-FFF2-40B4-BE49-F238E27FC236}">
                    <a16:creationId xmlns:a16="http://schemas.microsoft.com/office/drawing/2014/main" id="{74586A16-24D6-12A1-9182-090F7DB83F84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8" name="Google Shape;292;p16">
                <a:extLst>
                  <a:ext uri="{FF2B5EF4-FFF2-40B4-BE49-F238E27FC236}">
                    <a16:creationId xmlns:a16="http://schemas.microsoft.com/office/drawing/2014/main" id="{C5717EFE-ACFD-7DF9-369A-FF51C8BFA81C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94D3F11-E189-8B80-4EA0-03DE97120528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/>
                <a:t>3</a:t>
              </a:r>
            </a:p>
          </p:txBody>
        </p:sp>
      </p:grpSp>
      <p:sp>
        <p:nvSpPr>
          <p:cNvPr id="24" name="Google Shape;296;p16">
            <a:extLst>
              <a:ext uri="{FF2B5EF4-FFF2-40B4-BE49-F238E27FC236}">
                <a16:creationId xmlns:a16="http://schemas.microsoft.com/office/drawing/2014/main" id="{97836899-1BA0-3A92-17FE-B88E1C3A07F3}"/>
              </a:ext>
            </a:extLst>
          </p:cNvPr>
          <p:cNvSpPr txBox="1"/>
          <p:nvPr/>
        </p:nvSpPr>
        <p:spPr>
          <a:xfrm>
            <a:off x="2296613" y="2463296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Présentation globale</a:t>
            </a:r>
          </a:p>
        </p:txBody>
      </p:sp>
      <p:sp>
        <p:nvSpPr>
          <p:cNvPr id="25" name="Google Shape;296;p16">
            <a:extLst>
              <a:ext uri="{FF2B5EF4-FFF2-40B4-BE49-F238E27FC236}">
                <a16:creationId xmlns:a16="http://schemas.microsoft.com/office/drawing/2014/main" id="{6445C5F1-EA87-DA2A-7CAC-0D0E05634EAD}"/>
              </a:ext>
            </a:extLst>
          </p:cNvPr>
          <p:cNvSpPr txBox="1"/>
          <p:nvPr/>
        </p:nvSpPr>
        <p:spPr>
          <a:xfrm>
            <a:off x="4779679" y="2505060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Présentation du projet</a:t>
            </a:r>
          </a:p>
        </p:txBody>
      </p:sp>
      <p:sp>
        <p:nvSpPr>
          <p:cNvPr id="26" name="Google Shape;296;p16">
            <a:extLst>
              <a:ext uri="{FF2B5EF4-FFF2-40B4-BE49-F238E27FC236}">
                <a16:creationId xmlns:a16="http://schemas.microsoft.com/office/drawing/2014/main" id="{980D7223-E504-2EA2-94C1-5E077788457A}"/>
              </a:ext>
            </a:extLst>
          </p:cNvPr>
          <p:cNvSpPr txBox="1"/>
          <p:nvPr/>
        </p:nvSpPr>
        <p:spPr>
          <a:xfrm>
            <a:off x="7276747" y="250507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b="1" dirty="0">
                <a:latin typeface="+mj-lt"/>
              </a:rPr>
              <a:t>Respect des contraintes</a:t>
            </a:r>
          </a:p>
        </p:txBody>
      </p:sp>
      <p:sp>
        <p:nvSpPr>
          <p:cNvPr id="27" name="Google Shape;296;p16">
            <a:extLst>
              <a:ext uri="{FF2B5EF4-FFF2-40B4-BE49-F238E27FC236}">
                <a16:creationId xmlns:a16="http://schemas.microsoft.com/office/drawing/2014/main" id="{1FF81C7D-F274-DBAF-3D72-DE4ED0A6593E}"/>
              </a:ext>
            </a:extLst>
          </p:cNvPr>
          <p:cNvSpPr txBox="1"/>
          <p:nvPr/>
        </p:nvSpPr>
        <p:spPr>
          <a:xfrm>
            <a:off x="3527468" y="4356055"/>
            <a:ext cx="204265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Démonstration</a:t>
            </a:r>
          </a:p>
        </p:txBody>
      </p:sp>
      <p:sp>
        <p:nvSpPr>
          <p:cNvPr id="32" name="Google Shape;296;p16">
            <a:extLst>
              <a:ext uri="{FF2B5EF4-FFF2-40B4-BE49-F238E27FC236}">
                <a16:creationId xmlns:a16="http://schemas.microsoft.com/office/drawing/2014/main" id="{61E42759-70D5-3E11-C054-08BB5E0886F0}"/>
              </a:ext>
            </a:extLst>
          </p:cNvPr>
          <p:cNvSpPr txBox="1"/>
          <p:nvPr/>
        </p:nvSpPr>
        <p:spPr>
          <a:xfrm>
            <a:off x="6033809" y="429635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Période de</a:t>
            </a:r>
          </a:p>
          <a:p>
            <a:pPr algn="ctr"/>
            <a:r>
              <a:rPr lang="fr-FR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198445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FB94BE1-EA4B-CC24-0D32-52061C6F4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6A0516-2594-4278-20D2-0A6EF44D8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9150" y="136525"/>
            <a:ext cx="10515600" cy="1325563"/>
          </a:xfrm>
        </p:spPr>
        <p:txBody>
          <a:bodyPr/>
          <a:lstStyle/>
          <a:p>
            <a:r>
              <a:rPr lang="fr-CA" dirty="0"/>
              <a:t>Budget?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128548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5" name="Rectangle 9224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227" name="Rectangle 9226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A31F5-CDE6-2617-990D-9189C91A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Taille du PCB</a:t>
            </a:r>
          </a:p>
        </p:txBody>
      </p:sp>
      <p:sp>
        <p:nvSpPr>
          <p:cNvPr id="9229" name="Rectangle: Rounded Corners 9228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A77D0-6D46-DD4A-D32D-60151AD323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3764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 dirty="0">
                <a:solidFill>
                  <a:schemeClr val="tx1"/>
                </a:solidFill>
              </a:rPr>
              <a:t>25/04/2025</a:t>
            </a:r>
            <a:endParaRPr lang="en-US" dirty="0">
              <a:solidFill>
                <a:schemeClr val="tx1"/>
              </a:solidFill>
            </a:endParaRPr>
          </a:p>
          <a:p>
            <a:pPr defTabSz="914400">
              <a:spcAft>
                <a:spcPts val="600"/>
              </a:spcAft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A37E3-9145-46E8-CF39-EE7D57F4A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C3I – équipe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C489B-25C5-8D56-CCEA-DA1C529BF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8E28480-1C08-4458-AD97-0283E6FFD09D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218" name="Picture 2" descr="Download Tomato, Fruit, Red Fruit. Royalty-Free Stock Illustration ...">
            <a:extLst>
              <a:ext uri="{FF2B5EF4-FFF2-40B4-BE49-F238E27FC236}">
                <a16:creationId xmlns:a16="http://schemas.microsoft.com/office/drawing/2014/main" id="{A6462671-9967-6CFA-B20D-256A424C7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03121" y="1211407"/>
            <a:ext cx="8303009" cy="551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1F5E16-7E2D-7BA7-9A04-654A313E33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56" b="11526"/>
          <a:stretch/>
        </p:blipFill>
        <p:spPr>
          <a:xfrm>
            <a:off x="4254593" y="3204447"/>
            <a:ext cx="4072055" cy="2290527"/>
          </a:xfrm>
          <a:prstGeom prst="rect">
            <a:avLst/>
          </a:prstGeom>
        </p:spPr>
      </p:pic>
      <p:pic>
        <p:nvPicPr>
          <p:cNvPr id="9220" name="Picture 4" descr="Ruler PNG transparent image download, size: 2372x1784px">
            <a:extLst>
              <a:ext uri="{FF2B5EF4-FFF2-40B4-BE49-F238E27FC236}">
                <a16:creationId xmlns:a16="http://schemas.microsoft.com/office/drawing/2014/main" id="{876E0799-9B9A-E213-891C-157464957D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36091" y="2668933"/>
            <a:ext cx="4114799" cy="309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502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CB72-B496-E5A4-5B08-3B8F1C18F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241" y="204855"/>
            <a:ext cx="10515600" cy="877507"/>
          </a:xfrm>
        </p:spPr>
        <p:txBody>
          <a:bodyPr/>
          <a:lstStyle/>
          <a:p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Déroulement de la présentation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7C15E7-69A0-09A9-FF34-87F562B23A43}"/>
              </a:ext>
            </a:extLst>
          </p:cNvPr>
          <p:cNvGrpSpPr/>
          <p:nvPr/>
        </p:nvGrpSpPr>
        <p:grpSpPr>
          <a:xfrm>
            <a:off x="2322200" y="1866045"/>
            <a:ext cx="2042650" cy="1601569"/>
            <a:chOff x="1527483" y="2063170"/>
            <a:chExt cx="2042650" cy="1601569"/>
          </a:xfrm>
        </p:grpSpPr>
        <p:grpSp>
          <p:nvGrpSpPr>
            <p:cNvPr id="8" name="Google Shape;290;p16">
              <a:extLst>
                <a:ext uri="{FF2B5EF4-FFF2-40B4-BE49-F238E27FC236}">
                  <a16:creationId xmlns:a16="http://schemas.microsoft.com/office/drawing/2014/main" id="{234825FD-F165-0655-5FE7-FE94D78ACEA9}"/>
                </a:ext>
              </a:extLst>
            </p:cNvPr>
            <p:cNvGrpSpPr/>
            <p:nvPr/>
          </p:nvGrpSpPr>
          <p:grpSpPr>
            <a:xfrm>
              <a:off x="1527483" y="2064539"/>
              <a:ext cx="2042650" cy="1600200"/>
              <a:chOff x="0" y="0"/>
              <a:chExt cx="1200970" cy="812800"/>
            </a:xfrm>
          </p:grpSpPr>
          <p:sp>
            <p:nvSpPr>
              <p:cNvPr id="12" name="Google Shape;291;p16">
                <a:extLst>
                  <a:ext uri="{FF2B5EF4-FFF2-40B4-BE49-F238E27FC236}">
                    <a16:creationId xmlns:a16="http://schemas.microsoft.com/office/drawing/2014/main" id="{DE7B217A-6B82-9C71-2814-597DD968925F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3" name="Google Shape;292;p16">
                <a:extLst>
                  <a:ext uri="{FF2B5EF4-FFF2-40B4-BE49-F238E27FC236}">
                    <a16:creationId xmlns:a16="http://schemas.microsoft.com/office/drawing/2014/main" id="{EA5ADF23-FE2C-8FC3-244F-50FD1B3AE5EA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926D5E4-F9EC-D5C3-D287-E48078D5857A}"/>
                </a:ext>
              </a:extLst>
            </p:cNvPr>
            <p:cNvSpPr/>
            <p:nvPr/>
          </p:nvSpPr>
          <p:spPr>
            <a:xfrm>
              <a:off x="1749366" y="2063170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617AD9-3888-B671-AA63-B184548E3A95}"/>
              </a:ext>
            </a:extLst>
          </p:cNvPr>
          <p:cNvGrpSpPr/>
          <p:nvPr/>
        </p:nvGrpSpPr>
        <p:grpSpPr>
          <a:xfrm>
            <a:off x="4789330" y="1865221"/>
            <a:ext cx="2042650" cy="1601025"/>
            <a:chOff x="3799897" y="2063714"/>
            <a:chExt cx="2042650" cy="1601025"/>
          </a:xfrm>
        </p:grpSpPr>
        <p:grpSp>
          <p:nvGrpSpPr>
            <p:cNvPr id="15" name="Google Shape;290;p16">
              <a:extLst>
                <a:ext uri="{FF2B5EF4-FFF2-40B4-BE49-F238E27FC236}">
                  <a16:creationId xmlns:a16="http://schemas.microsoft.com/office/drawing/2014/main" id="{DDD829BD-AD0C-8444-B3C4-2B08C0C99B6A}"/>
                </a:ext>
              </a:extLst>
            </p:cNvPr>
            <p:cNvGrpSpPr/>
            <p:nvPr/>
          </p:nvGrpSpPr>
          <p:grpSpPr>
            <a:xfrm>
              <a:off x="3799897" y="2064538"/>
              <a:ext cx="2042650" cy="1600201"/>
              <a:chOff x="0" y="0"/>
              <a:chExt cx="1200970" cy="812800"/>
            </a:xfrm>
          </p:grpSpPr>
          <p:sp>
            <p:nvSpPr>
              <p:cNvPr id="19" name="Google Shape;291;p16">
                <a:extLst>
                  <a:ext uri="{FF2B5EF4-FFF2-40B4-BE49-F238E27FC236}">
                    <a16:creationId xmlns:a16="http://schemas.microsoft.com/office/drawing/2014/main" id="{DA48EA67-5293-D41A-C6B3-12CDECFE7E0B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20" name="Google Shape;292;p16">
                <a:extLst>
                  <a:ext uri="{FF2B5EF4-FFF2-40B4-BE49-F238E27FC236}">
                    <a16:creationId xmlns:a16="http://schemas.microsoft.com/office/drawing/2014/main" id="{402F08AA-E205-1926-42E9-B8B3E627F733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BD7BC2B-DFFC-CA2D-87D4-CC5360A3A6B8}"/>
                </a:ext>
              </a:extLst>
            </p:cNvPr>
            <p:cNvSpPr/>
            <p:nvPr/>
          </p:nvSpPr>
          <p:spPr>
            <a:xfrm>
              <a:off x="4021780" y="2063714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2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7A464C9-2041-9938-DF62-7FC7E0AAA494}"/>
              </a:ext>
            </a:extLst>
          </p:cNvPr>
          <p:cNvGrpSpPr/>
          <p:nvPr/>
        </p:nvGrpSpPr>
        <p:grpSpPr>
          <a:xfrm>
            <a:off x="6031031" y="3755620"/>
            <a:ext cx="2042650" cy="1600200"/>
            <a:chOff x="8344725" y="2060939"/>
            <a:chExt cx="2042650" cy="1600200"/>
          </a:xfrm>
        </p:grpSpPr>
        <p:grpSp>
          <p:nvGrpSpPr>
            <p:cNvPr id="43" name="Google Shape;290;p16">
              <a:extLst>
                <a:ext uri="{FF2B5EF4-FFF2-40B4-BE49-F238E27FC236}">
                  <a16:creationId xmlns:a16="http://schemas.microsoft.com/office/drawing/2014/main" id="{45791F5C-A052-331F-791D-329E63B032B5}"/>
                </a:ext>
              </a:extLst>
            </p:cNvPr>
            <p:cNvGrpSpPr/>
            <p:nvPr/>
          </p:nvGrpSpPr>
          <p:grpSpPr>
            <a:xfrm>
              <a:off x="8344725" y="2060939"/>
              <a:ext cx="2042650" cy="1600200"/>
              <a:chOff x="0" y="0"/>
              <a:chExt cx="1200970" cy="812800"/>
            </a:xfrm>
          </p:grpSpPr>
          <p:sp>
            <p:nvSpPr>
              <p:cNvPr id="47" name="Google Shape;291;p16">
                <a:extLst>
                  <a:ext uri="{FF2B5EF4-FFF2-40B4-BE49-F238E27FC236}">
                    <a16:creationId xmlns:a16="http://schemas.microsoft.com/office/drawing/2014/main" id="{77CF78C8-C22A-F924-37EE-AAA8E1C1F894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48" name="Google Shape;292;p16">
                <a:extLst>
                  <a:ext uri="{FF2B5EF4-FFF2-40B4-BE49-F238E27FC236}">
                    <a16:creationId xmlns:a16="http://schemas.microsoft.com/office/drawing/2014/main" id="{9BC62A25-2301-22AC-6AF8-0D644A842D40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E8A7EEE-054F-A2EB-3101-5539A4A78861}"/>
                </a:ext>
              </a:extLst>
            </p:cNvPr>
            <p:cNvSpPr/>
            <p:nvPr/>
          </p:nvSpPr>
          <p:spPr>
            <a:xfrm>
              <a:off x="8566608" y="2062778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5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C17ACFF-60F7-771A-FB74-F23E8FA11DB3}"/>
              </a:ext>
            </a:extLst>
          </p:cNvPr>
          <p:cNvGrpSpPr/>
          <p:nvPr/>
        </p:nvGrpSpPr>
        <p:grpSpPr>
          <a:xfrm>
            <a:off x="3550051" y="3748223"/>
            <a:ext cx="2042650" cy="1600199"/>
            <a:chOff x="6072311" y="2064540"/>
            <a:chExt cx="2042650" cy="1600199"/>
          </a:xfrm>
        </p:grpSpPr>
        <p:grpSp>
          <p:nvGrpSpPr>
            <p:cNvPr id="57" name="Google Shape;290;p16">
              <a:extLst>
                <a:ext uri="{FF2B5EF4-FFF2-40B4-BE49-F238E27FC236}">
                  <a16:creationId xmlns:a16="http://schemas.microsoft.com/office/drawing/2014/main" id="{F1755489-7CD0-AD3E-0C66-02162081F6BD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61" name="Google Shape;291;p16">
                <a:extLst>
                  <a:ext uri="{FF2B5EF4-FFF2-40B4-BE49-F238E27FC236}">
                    <a16:creationId xmlns:a16="http://schemas.microsoft.com/office/drawing/2014/main" id="{A8BAC3D9-08AB-9F7E-0E10-A88A841AFEF5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62" name="Google Shape;292;p16">
                <a:extLst>
                  <a:ext uri="{FF2B5EF4-FFF2-40B4-BE49-F238E27FC236}">
                    <a16:creationId xmlns:a16="http://schemas.microsoft.com/office/drawing/2014/main" id="{17BD7621-0C2A-6C38-C20D-3AC2047CE3CA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88D8244-8C4E-6F96-89B2-D4F3E57CAAE2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4</a:t>
              </a:r>
            </a:p>
          </p:txBody>
        </p:sp>
      </p:grpSp>
      <p:sp>
        <p:nvSpPr>
          <p:cNvPr id="63" name="Date Placeholder 62">
            <a:extLst>
              <a:ext uri="{FF2B5EF4-FFF2-40B4-BE49-F238E27FC236}">
                <a16:creationId xmlns:a16="http://schemas.microsoft.com/office/drawing/2014/main" id="{88E60981-E841-2A2C-F66C-D2D2DF5104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25/04/2025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4" name="Footer Placeholder 63">
            <a:extLst>
              <a:ext uri="{FF2B5EF4-FFF2-40B4-BE49-F238E27FC236}">
                <a16:creationId xmlns:a16="http://schemas.microsoft.com/office/drawing/2014/main" id="{638F492F-8EFA-4651-2331-DF670B39D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C3I – équipe 4</a:t>
            </a:r>
          </a:p>
        </p:txBody>
      </p:sp>
      <p:sp>
        <p:nvSpPr>
          <p:cNvPr id="65" name="Slide Number Placeholder 64">
            <a:extLst>
              <a:ext uri="{FF2B5EF4-FFF2-40B4-BE49-F238E27FC236}">
                <a16:creationId xmlns:a16="http://schemas.microsoft.com/office/drawing/2014/main" id="{27BD5C19-4519-1CF0-F0C4-DA97FE3A7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C82D4D8-5779-3CEA-0B4A-3C837309D824}"/>
              </a:ext>
            </a:extLst>
          </p:cNvPr>
          <p:cNvGrpSpPr/>
          <p:nvPr/>
        </p:nvGrpSpPr>
        <p:grpSpPr>
          <a:xfrm>
            <a:off x="7282047" y="1865221"/>
            <a:ext cx="2042650" cy="1600199"/>
            <a:chOff x="6072311" y="2064540"/>
            <a:chExt cx="2042650" cy="1600199"/>
          </a:xfrm>
        </p:grpSpPr>
        <p:grpSp>
          <p:nvGrpSpPr>
            <p:cNvPr id="4" name="Google Shape;290;p16">
              <a:extLst>
                <a:ext uri="{FF2B5EF4-FFF2-40B4-BE49-F238E27FC236}">
                  <a16:creationId xmlns:a16="http://schemas.microsoft.com/office/drawing/2014/main" id="{B721F23C-AB2D-0CE7-FA9A-43745C6809D0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11" name="Google Shape;291;p16">
                <a:extLst>
                  <a:ext uri="{FF2B5EF4-FFF2-40B4-BE49-F238E27FC236}">
                    <a16:creationId xmlns:a16="http://schemas.microsoft.com/office/drawing/2014/main" id="{ADEC24A6-7579-D0C5-EEE0-5B8DCAD992B7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8" name="Google Shape;292;p16">
                <a:extLst>
                  <a:ext uri="{FF2B5EF4-FFF2-40B4-BE49-F238E27FC236}">
                    <a16:creationId xmlns:a16="http://schemas.microsoft.com/office/drawing/2014/main" id="{FBFC15D9-30D3-4ADB-EF47-97FCD60F99C8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734931F-E3C3-51D4-C2B1-8B65A15D9F58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/>
                <a:t>3</a:t>
              </a:r>
            </a:p>
          </p:txBody>
        </p:sp>
      </p:grpSp>
      <p:sp>
        <p:nvSpPr>
          <p:cNvPr id="24" name="Google Shape;296;p16">
            <a:extLst>
              <a:ext uri="{FF2B5EF4-FFF2-40B4-BE49-F238E27FC236}">
                <a16:creationId xmlns:a16="http://schemas.microsoft.com/office/drawing/2014/main" id="{9DC7F489-05CA-C5E4-D42C-D129FAB09435}"/>
              </a:ext>
            </a:extLst>
          </p:cNvPr>
          <p:cNvSpPr txBox="1"/>
          <p:nvPr/>
        </p:nvSpPr>
        <p:spPr>
          <a:xfrm>
            <a:off x="2296613" y="2463296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b="1" dirty="0">
                <a:latin typeface="+mj-lt"/>
              </a:rPr>
              <a:t>Présentation globale</a:t>
            </a:r>
          </a:p>
        </p:txBody>
      </p:sp>
      <p:sp>
        <p:nvSpPr>
          <p:cNvPr id="25" name="Google Shape;296;p16">
            <a:extLst>
              <a:ext uri="{FF2B5EF4-FFF2-40B4-BE49-F238E27FC236}">
                <a16:creationId xmlns:a16="http://schemas.microsoft.com/office/drawing/2014/main" id="{007C851D-0EA5-7552-3E43-A6DDA73A39A0}"/>
              </a:ext>
            </a:extLst>
          </p:cNvPr>
          <p:cNvSpPr txBox="1"/>
          <p:nvPr/>
        </p:nvSpPr>
        <p:spPr>
          <a:xfrm>
            <a:off x="4779679" y="2505060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Présentation du projet</a:t>
            </a:r>
          </a:p>
        </p:txBody>
      </p:sp>
      <p:sp>
        <p:nvSpPr>
          <p:cNvPr id="26" name="Google Shape;296;p16">
            <a:extLst>
              <a:ext uri="{FF2B5EF4-FFF2-40B4-BE49-F238E27FC236}">
                <a16:creationId xmlns:a16="http://schemas.microsoft.com/office/drawing/2014/main" id="{99B5E926-F7B0-7EE1-A81E-90A9E6280C54}"/>
              </a:ext>
            </a:extLst>
          </p:cNvPr>
          <p:cNvSpPr txBox="1"/>
          <p:nvPr/>
        </p:nvSpPr>
        <p:spPr>
          <a:xfrm>
            <a:off x="7276747" y="250507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Respect des contraintes</a:t>
            </a:r>
          </a:p>
        </p:txBody>
      </p:sp>
      <p:sp>
        <p:nvSpPr>
          <p:cNvPr id="27" name="Google Shape;296;p16">
            <a:extLst>
              <a:ext uri="{FF2B5EF4-FFF2-40B4-BE49-F238E27FC236}">
                <a16:creationId xmlns:a16="http://schemas.microsoft.com/office/drawing/2014/main" id="{24CFFA65-355A-281E-D879-441925EBD3E0}"/>
              </a:ext>
            </a:extLst>
          </p:cNvPr>
          <p:cNvSpPr txBox="1"/>
          <p:nvPr/>
        </p:nvSpPr>
        <p:spPr>
          <a:xfrm>
            <a:off x="3527468" y="4356055"/>
            <a:ext cx="204265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Démonstration</a:t>
            </a:r>
          </a:p>
        </p:txBody>
      </p:sp>
      <p:sp>
        <p:nvSpPr>
          <p:cNvPr id="32" name="Google Shape;296;p16">
            <a:extLst>
              <a:ext uri="{FF2B5EF4-FFF2-40B4-BE49-F238E27FC236}">
                <a16:creationId xmlns:a16="http://schemas.microsoft.com/office/drawing/2014/main" id="{A9701D3C-8B42-A0CF-8C42-302632D12E05}"/>
              </a:ext>
            </a:extLst>
          </p:cNvPr>
          <p:cNvSpPr txBox="1"/>
          <p:nvPr/>
        </p:nvSpPr>
        <p:spPr>
          <a:xfrm>
            <a:off x="6033809" y="429635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Période de</a:t>
            </a:r>
          </a:p>
          <a:p>
            <a:pPr algn="ctr"/>
            <a:r>
              <a:rPr lang="fr-FR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679916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9301C9-8E5D-CDB8-215A-47D89913A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4C2AF-DA9E-90EE-AFCC-DA0F23077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241" y="204855"/>
            <a:ext cx="10515600" cy="877507"/>
          </a:xfrm>
        </p:spPr>
        <p:txBody>
          <a:bodyPr/>
          <a:lstStyle/>
          <a:p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Déroulement de la présentation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7B4698E-26DA-D4E7-2444-772279DCE03F}"/>
              </a:ext>
            </a:extLst>
          </p:cNvPr>
          <p:cNvGrpSpPr/>
          <p:nvPr/>
        </p:nvGrpSpPr>
        <p:grpSpPr>
          <a:xfrm>
            <a:off x="2322200" y="1866045"/>
            <a:ext cx="2042650" cy="1601569"/>
            <a:chOff x="1527483" y="2063170"/>
            <a:chExt cx="2042650" cy="1601569"/>
          </a:xfrm>
        </p:grpSpPr>
        <p:grpSp>
          <p:nvGrpSpPr>
            <p:cNvPr id="8" name="Google Shape;290;p16">
              <a:extLst>
                <a:ext uri="{FF2B5EF4-FFF2-40B4-BE49-F238E27FC236}">
                  <a16:creationId xmlns:a16="http://schemas.microsoft.com/office/drawing/2014/main" id="{2793238D-028F-B694-90C6-0FCC8CA6EAD9}"/>
                </a:ext>
              </a:extLst>
            </p:cNvPr>
            <p:cNvGrpSpPr/>
            <p:nvPr/>
          </p:nvGrpSpPr>
          <p:grpSpPr>
            <a:xfrm>
              <a:off x="1527483" y="2064539"/>
              <a:ext cx="2042650" cy="1600200"/>
              <a:chOff x="0" y="0"/>
              <a:chExt cx="1200970" cy="812800"/>
            </a:xfrm>
          </p:grpSpPr>
          <p:sp>
            <p:nvSpPr>
              <p:cNvPr id="12" name="Google Shape;291;p16">
                <a:extLst>
                  <a:ext uri="{FF2B5EF4-FFF2-40B4-BE49-F238E27FC236}">
                    <a16:creationId xmlns:a16="http://schemas.microsoft.com/office/drawing/2014/main" id="{0EE10E16-8B23-0751-082E-FA6EC8D13697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3" name="Google Shape;292;p16">
                <a:extLst>
                  <a:ext uri="{FF2B5EF4-FFF2-40B4-BE49-F238E27FC236}">
                    <a16:creationId xmlns:a16="http://schemas.microsoft.com/office/drawing/2014/main" id="{ED366390-33FF-6E2E-27CC-1A0ACE87B0C7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E7DB61B-2DA5-D047-2289-DECD57113814}"/>
                </a:ext>
              </a:extLst>
            </p:cNvPr>
            <p:cNvSpPr/>
            <p:nvPr/>
          </p:nvSpPr>
          <p:spPr>
            <a:xfrm>
              <a:off x="1749366" y="2063170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D5271A-81AA-C51D-F214-246875698310}"/>
              </a:ext>
            </a:extLst>
          </p:cNvPr>
          <p:cNvGrpSpPr/>
          <p:nvPr/>
        </p:nvGrpSpPr>
        <p:grpSpPr>
          <a:xfrm>
            <a:off x="4789330" y="1865221"/>
            <a:ext cx="2042650" cy="1601025"/>
            <a:chOff x="3799897" y="2063714"/>
            <a:chExt cx="2042650" cy="1601025"/>
          </a:xfrm>
        </p:grpSpPr>
        <p:grpSp>
          <p:nvGrpSpPr>
            <p:cNvPr id="15" name="Google Shape;290;p16">
              <a:extLst>
                <a:ext uri="{FF2B5EF4-FFF2-40B4-BE49-F238E27FC236}">
                  <a16:creationId xmlns:a16="http://schemas.microsoft.com/office/drawing/2014/main" id="{032A019A-0FD4-BE96-C309-5947C53F0A7E}"/>
                </a:ext>
              </a:extLst>
            </p:cNvPr>
            <p:cNvGrpSpPr/>
            <p:nvPr/>
          </p:nvGrpSpPr>
          <p:grpSpPr>
            <a:xfrm>
              <a:off x="3799897" y="2064538"/>
              <a:ext cx="2042650" cy="1600201"/>
              <a:chOff x="0" y="0"/>
              <a:chExt cx="1200970" cy="812800"/>
            </a:xfrm>
          </p:grpSpPr>
          <p:sp>
            <p:nvSpPr>
              <p:cNvPr id="19" name="Google Shape;291;p16">
                <a:extLst>
                  <a:ext uri="{FF2B5EF4-FFF2-40B4-BE49-F238E27FC236}">
                    <a16:creationId xmlns:a16="http://schemas.microsoft.com/office/drawing/2014/main" id="{7ECF099E-D506-BA44-1734-ADFACB0B051F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20" name="Google Shape;292;p16">
                <a:extLst>
                  <a:ext uri="{FF2B5EF4-FFF2-40B4-BE49-F238E27FC236}">
                    <a16:creationId xmlns:a16="http://schemas.microsoft.com/office/drawing/2014/main" id="{0AD7556C-E193-0715-A823-3D626090D004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D0CE8F1-6F8A-B3A5-24ED-F0DF74DCD7A1}"/>
                </a:ext>
              </a:extLst>
            </p:cNvPr>
            <p:cNvSpPr/>
            <p:nvPr/>
          </p:nvSpPr>
          <p:spPr>
            <a:xfrm>
              <a:off x="4021780" y="2063714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2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8353B94-C485-905D-94A5-4B8AD52AFE12}"/>
              </a:ext>
            </a:extLst>
          </p:cNvPr>
          <p:cNvGrpSpPr/>
          <p:nvPr/>
        </p:nvGrpSpPr>
        <p:grpSpPr>
          <a:xfrm>
            <a:off x="6031031" y="3755620"/>
            <a:ext cx="2042650" cy="1600200"/>
            <a:chOff x="8344725" y="2060939"/>
            <a:chExt cx="2042650" cy="1600200"/>
          </a:xfrm>
        </p:grpSpPr>
        <p:grpSp>
          <p:nvGrpSpPr>
            <p:cNvPr id="43" name="Google Shape;290;p16">
              <a:extLst>
                <a:ext uri="{FF2B5EF4-FFF2-40B4-BE49-F238E27FC236}">
                  <a16:creationId xmlns:a16="http://schemas.microsoft.com/office/drawing/2014/main" id="{A5458B50-1113-7E3F-1E84-C6F256EBD915}"/>
                </a:ext>
              </a:extLst>
            </p:cNvPr>
            <p:cNvGrpSpPr/>
            <p:nvPr/>
          </p:nvGrpSpPr>
          <p:grpSpPr>
            <a:xfrm>
              <a:off x="8344725" y="2060939"/>
              <a:ext cx="2042650" cy="1600200"/>
              <a:chOff x="0" y="0"/>
              <a:chExt cx="1200970" cy="812800"/>
            </a:xfrm>
          </p:grpSpPr>
          <p:sp>
            <p:nvSpPr>
              <p:cNvPr id="47" name="Google Shape;291;p16">
                <a:extLst>
                  <a:ext uri="{FF2B5EF4-FFF2-40B4-BE49-F238E27FC236}">
                    <a16:creationId xmlns:a16="http://schemas.microsoft.com/office/drawing/2014/main" id="{945CA457-F91D-F354-2D15-E9DB49426AAF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48" name="Google Shape;292;p16">
                <a:extLst>
                  <a:ext uri="{FF2B5EF4-FFF2-40B4-BE49-F238E27FC236}">
                    <a16:creationId xmlns:a16="http://schemas.microsoft.com/office/drawing/2014/main" id="{D3A2F62D-363F-8F8C-B0CD-D07EE1F433AC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73C3D58-F2BD-141C-60D2-FDF4EF542532}"/>
                </a:ext>
              </a:extLst>
            </p:cNvPr>
            <p:cNvSpPr/>
            <p:nvPr/>
          </p:nvSpPr>
          <p:spPr>
            <a:xfrm>
              <a:off x="8566608" y="2062778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5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89ADCB8-BB11-3127-BF2E-AF590289A32B}"/>
              </a:ext>
            </a:extLst>
          </p:cNvPr>
          <p:cNvGrpSpPr/>
          <p:nvPr/>
        </p:nvGrpSpPr>
        <p:grpSpPr>
          <a:xfrm>
            <a:off x="3550051" y="3748223"/>
            <a:ext cx="2042650" cy="1600199"/>
            <a:chOff x="6072311" y="2064540"/>
            <a:chExt cx="2042650" cy="1600199"/>
          </a:xfrm>
        </p:grpSpPr>
        <p:grpSp>
          <p:nvGrpSpPr>
            <p:cNvPr id="57" name="Google Shape;290;p16">
              <a:extLst>
                <a:ext uri="{FF2B5EF4-FFF2-40B4-BE49-F238E27FC236}">
                  <a16:creationId xmlns:a16="http://schemas.microsoft.com/office/drawing/2014/main" id="{C91829EF-2703-54ED-689E-479C43085922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61" name="Google Shape;291;p16">
                <a:extLst>
                  <a:ext uri="{FF2B5EF4-FFF2-40B4-BE49-F238E27FC236}">
                    <a16:creationId xmlns:a16="http://schemas.microsoft.com/office/drawing/2014/main" id="{8601AC52-F25C-4FE7-8D92-5E82D196125E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62" name="Google Shape;292;p16">
                <a:extLst>
                  <a:ext uri="{FF2B5EF4-FFF2-40B4-BE49-F238E27FC236}">
                    <a16:creationId xmlns:a16="http://schemas.microsoft.com/office/drawing/2014/main" id="{A35D924A-BFDC-A418-095E-D15908698519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9FC6D5A-8773-A2CA-EB05-B2F571A1EAE2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4</a:t>
              </a:r>
            </a:p>
          </p:txBody>
        </p:sp>
      </p:grpSp>
      <p:sp>
        <p:nvSpPr>
          <p:cNvPr id="63" name="Date Placeholder 62">
            <a:extLst>
              <a:ext uri="{FF2B5EF4-FFF2-40B4-BE49-F238E27FC236}">
                <a16:creationId xmlns:a16="http://schemas.microsoft.com/office/drawing/2014/main" id="{09E50534-44AA-9CA5-5D50-BBA1E17FA8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6851" y="6385052"/>
            <a:ext cx="2743200" cy="365125"/>
          </a:xfrm>
        </p:spPr>
        <p:txBody>
          <a:bodyPr/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25/04/2025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4" name="Footer Placeholder 63">
            <a:extLst>
              <a:ext uri="{FF2B5EF4-FFF2-40B4-BE49-F238E27FC236}">
                <a16:creationId xmlns:a16="http://schemas.microsoft.com/office/drawing/2014/main" id="{8834B03F-EC2F-4C19-0919-B2E77378A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C3I – équipe 4</a:t>
            </a:r>
          </a:p>
        </p:txBody>
      </p:sp>
      <p:sp>
        <p:nvSpPr>
          <p:cNvPr id="65" name="Slide Number Placeholder 64">
            <a:extLst>
              <a:ext uri="{FF2B5EF4-FFF2-40B4-BE49-F238E27FC236}">
                <a16:creationId xmlns:a16="http://schemas.microsoft.com/office/drawing/2014/main" id="{41276229-861C-C651-5134-437413B1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>
                <a:solidFill>
                  <a:schemeClr val="bg1">
                    <a:lumMod val="95000"/>
                  </a:schemeClr>
                </a:solidFill>
              </a:rPr>
              <a:t>20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0E1D3CB-C8C7-0735-E1B8-2B21CEBDB986}"/>
              </a:ext>
            </a:extLst>
          </p:cNvPr>
          <p:cNvGrpSpPr/>
          <p:nvPr/>
        </p:nvGrpSpPr>
        <p:grpSpPr>
          <a:xfrm>
            <a:off x="7282047" y="1865221"/>
            <a:ext cx="2042650" cy="1600199"/>
            <a:chOff x="6072311" y="2064540"/>
            <a:chExt cx="2042650" cy="1600199"/>
          </a:xfrm>
        </p:grpSpPr>
        <p:grpSp>
          <p:nvGrpSpPr>
            <p:cNvPr id="4" name="Google Shape;290;p16">
              <a:extLst>
                <a:ext uri="{FF2B5EF4-FFF2-40B4-BE49-F238E27FC236}">
                  <a16:creationId xmlns:a16="http://schemas.microsoft.com/office/drawing/2014/main" id="{00E5BF25-AA50-DB71-452D-2154F57AC709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11" name="Google Shape;291;p16">
                <a:extLst>
                  <a:ext uri="{FF2B5EF4-FFF2-40B4-BE49-F238E27FC236}">
                    <a16:creationId xmlns:a16="http://schemas.microsoft.com/office/drawing/2014/main" id="{EB2946EC-04D5-8785-5531-EE805D0197E6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8" name="Google Shape;292;p16">
                <a:extLst>
                  <a:ext uri="{FF2B5EF4-FFF2-40B4-BE49-F238E27FC236}">
                    <a16:creationId xmlns:a16="http://schemas.microsoft.com/office/drawing/2014/main" id="{64DA8BC1-1AD5-B697-F4F3-302E99226359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9736E8E-040E-5B8E-C621-756CFC6F4ACA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/>
                <a:t>3</a:t>
              </a:r>
            </a:p>
          </p:txBody>
        </p:sp>
      </p:grpSp>
      <p:sp>
        <p:nvSpPr>
          <p:cNvPr id="24" name="Google Shape;296;p16">
            <a:extLst>
              <a:ext uri="{FF2B5EF4-FFF2-40B4-BE49-F238E27FC236}">
                <a16:creationId xmlns:a16="http://schemas.microsoft.com/office/drawing/2014/main" id="{6F5AB42D-9438-A7F5-2C6E-8CD98203A9F6}"/>
              </a:ext>
            </a:extLst>
          </p:cNvPr>
          <p:cNvSpPr txBox="1"/>
          <p:nvPr/>
        </p:nvSpPr>
        <p:spPr>
          <a:xfrm>
            <a:off x="2296613" y="2463296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Présentation globale</a:t>
            </a:r>
          </a:p>
        </p:txBody>
      </p:sp>
      <p:sp>
        <p:nvSpPr>
          <p:cNvPr id="25" name="Google Shape;296;p16">
            <a:extLst>
              <a:ext uri="{FF2B5EF4-FFF2-40B4-BE49-F238E27FC236}">
                <a16:creationId xmlns:a16="http://schemas.microsoft.com/office/drawing/2014/main" id="{FB40702E-27F7-1275-1ADE-5CB9A7FE919C}"/>
              </a:ext>
            </a:extLst>
          </p:cNvPr>
          <p:cNvSpPr txBox="1"/>
          <p:nvPr/>
        </p:nvSpPr>
        <p:spPr>
          <a:xfrm>
            <a:off x="4779679" y="2505060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Présentation du projet</a:t>
            </a:r>
          </a:p>
        </p:txBody>
      </p:sp>
      <p:sp>
        <p:nvSpPr>
          <p:cNvPr id="26" name="Google Shape;296;p16">
            <a:extLst>
              <a:ext uri="{FF2B5EF4-FFF2-40B4-BE49-F238E27FC236}">
                <a16:creationId xmlns:a16="http://schemas.microsoft.com/office/drawing/2014/main" id="{C00E199C-D439-786A-48F8-0EF6CDF76AFA}"/>
              </a:ext>
            </a:extLst>
          </p:cNvPr>
          <p:cNvSpPr txBox="1"/>
          <p:nvPr/>
        </p:nvSpPr>
        <p:spPr>
          <a:xfrm>
            <a:off x="7276747" y="250507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Respect des contraintes</a:t>
            </a:r>
          </a:p>
        </p:txBody>
      </p:sp>
      <p:sp>
        <p:nvSpPr>
          <p:cNvPr id="27" name="Google Shape;296;p16">
            <a:extLst>
              <a:ext uri="{FF2B5EF4-FFF2-40B4-BE49-F238E27FC236}">
                <a16:creationId xmlns:a16="http://schemas.microsoft.com/office/drawing/2014/main" id="{C94D7196-237A-207F-005F-1D90685B5DA2}"/>
              </a:ext>
            </a:extLst>
          </p:cNvPr>
          <p:cNvSpPr txBox="1"/>
          <p:nvPr/>
        </p:nvSpPr>
        <p:spPr>
          <a:xfrm>
            <a:off x="3550051" y="4381161"/>
            <a:ext cx="204265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b="1" dirty="0">
                <a:latin typeface="+mj-lt"/>
              </a:rPr>
              <a:t>Démonstration</a:t>
            </a:r>
          </a:p>
        </p:txBody>
      </p:sp>
      <p:sp>
        <p:nvSpPr>
          <p:cNvPr id="32" name="Google Shape;296;p16">
            <a:extLst>
              <a:ext uri="{FF2B5EF4-FFF2-40B4-BE49-F238E27FC236}">
                <a16:creationId xmlns:a16="http://schemas.microsoft.com/office/drawing/2014/main" id="{D47F4B1C-5C61-A608-3360-7AA0B60C6900}"/>
              </a:ext>
            </a:extLst>
          </p:cNvPr>
          <p:cNvSpPr txBox="1"/>
          <p:nvPr/>
        </p:nvSpPr>
        <p:spPr>
          <a:xfrm>
            <a:off x="6033809" y="429635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Période de</a:t>
            </a:r>
          </a:p>
          <a:p>
            <a:pPr algn="ctr"/>
            <a:r>
              <a:rPr lang="fr-FR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1433187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C7424-9D5B-BE81-4322-7C9699123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2">
            <a:extLst>
              <a:ext uri="{FF2B5EF4-FFF2-40B4-BE49-F238E27FC236}">
                <a16:creationId xmlns:a16="http://schemas.microsoft.com/office/drawing/2014/main" id="{501F303E-E064-E943-1B7E-E5342C1ACF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9FDC05C-74C6-4E7A-BC65-110150F6114A}" type="datetime1">
              <a:rPr lang="fr-FR" smtClean="0">
                <a:solidFill>
                  <a:schemeClr val="tx1"/>
                </a:solidFill>
              </a:rPr>
              <a:t>26/04/2025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ooter Placeholder 63">
            <a:extLst>
              <a:ext uri="{FF2B5EF4-FFF2-40B4-BE49-F238E27FC236}">
                <a16:creationId xmlns:a16="http://schemas.microsoft.com/office/drawing/2014/main" id="{F8028E04-35D9-145E-B65E-63AB82CC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C3I – </a:t>
            </a:r>
            <a:r>
              <a:rPr lang="en-US" dirty="0" err="1">
                <a:solidFill>
                  <a:schemeClr val="tx1"/>
                </a:solidFill>
              </a:rPr>
              <a:t>Votre</a:t>
            </a:r>
            <a:r>
              <a:rPr lang="en-US" dirty="0">
                <a:solidFill>
                  <a:schemeClr val="tx1"/>
                </a:solidFill>
              </a:rPr>
              <a:t> nom </a:t>
            </a:r>
            <a:r>
              <a:rPr lang="en-US" dirty="0" err="1">
                <a:solidFill>
                  <a:schemeClr val="tx1"/>
                </a:solidFill>
              </a:rPr>
              <a:t>d’équipe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64">
            <a:extLst>
              <a:ext uri="{FF2B5EF4-FFF2-40B4-BE49-F238E27FC236}">
                <a16:creationId xmlns:a16="http://schemas.microsoft.com/office/drawing/2014/main" id="{31D3CC55-3C0C-3F44-7660-046BFC4F3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8E28480-1C08-4458-AD97-0283E6FFD09D}" type="slidenum">
              <a:rPr lang="en-US" smtClean="0">
                <a:solidFill>
                  <a:schemeClr val="tx1"/>
                </a:solidFill>
              </a:rPr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098" name="Picture 2" descr="Wallpaper">
            <a:extLst>
              <a:ext uri="{FF2B5EF4-FFF2-40B4-BE49-F238E27FC236}">
                <a16:creationId xmlns:a16="http://schemas.microsoft.com/office/drawing/2014/main" id="{B93825AB-4B1D-B481-8BB4-B39E4D635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1606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CD0DD8-01DD-463D-B4E1-A0B0D637A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6AF6B-6A76-A282-581D-2972864DD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241" y="204855"/>
            <a:ext cx="10515600" cy="877507"/>
          </a:xfrm>
        </p:spPr>
        <p:txBody>
          <a:bodyPr/>
          <a:lstStyle/>
          <a:p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Déroulement de la présentation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70A075-AAB0-11B9-D751-9B9F6E6CBB0E}"/>
              </a:ext>
            </a:extLst>
          </p:cNvPr>
          <p:cNvGrpSpPr/>
          <p:nvPr/>
        </p:nvGrpSpPr>
        <p:grpSpPr>
          <a:xfrm>
            <a:off x="2322200" y="1866045"/>
            <a:ext cx="2042650" cy="1601569"/>
            <a:chOff x="1527483" y="2063170"/>
            <a:chExt cx="2042650" cy="1601569"/>
          </a:xfrm>
        </p:grpSpPr>
        <p:grpSp>
          <p:nvGrpSpPr>
            <p:cNvPr id="8" name="Google Shape;290;p16">
              <a:extLst>
                <a:ext uri="{FF2B5EF4-FFF2-40B4-BE49-F238E27FC236}">
                  <a16:creationId xmlns:a16="http://schemas.microsoft.com/office/drawing/2014/main" id="{FBE9DAD4-85AF-80E6-CB6F-FD0E7E90A988}"/>
                </a:ext>
              </a:extLst>
            </p:cNvPr>
            <p:cNvGrpSpPr/>
            <p:nvPr/>
          </p:nvGrpSpPr>
          <p:grpSpPr>
            <a:xfrm>
              <a:off x="1527483" y="2064539"/>
              <a:ext cx="2042650" cy="1600200"/>
              <a:chOff x="0" y="0"/>
              <a:chExt cx="1200970" cy="812800"/>
            </a:xfrm>
          </p:grpSpPr>
          <p:sp>
            <p:nvSpPr>
              <p:cNvPr id="12" name="Google Shape;291;p16">
                <a:extLst>
                  <a:ext uri="{FF2B5EF4-FFF2-40B4-BE49-F238E27FC236}">
                    <a16:creationId xmlns:a16="http://schemas.microsoft.com/office/drawing/2014/main" id="{56405FAD-1F80-C6C6-52E5-C6859796D235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3" name="Google Shape;292;p16">
                <a:extLst>
                  <a:ext uri="{FF2B5EF4-FFF2-40B4-BE49-F238E27FC236}">
                    <a16:creationId xmlns:a16="http://schemas.microsoft.com/office/drawing/2014/main" id="{AC91FDD2-3D7E-7258-4D57-F356676BDDE4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F7DE198-0AF8-A592-3CAD-0C30236CEDDC}"/>
                </a:ext>
              </a:extLst>
            </p:cNvPr>
            <p:cNvSpPr/>
            <p:nvPr/>
          </p:nvSpPr>
          <p:spPr>
            <a:xfrm>
              <a:off x="1749366" y="2063170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BE89EC-C1E3-7234-54E3-B818518FA7BD}"/>
              </a:ext>
            </a:extLst>
          </p:cNvPr>
          <p:cNvGrpSpPr/>
          <p:nvPr/>
        </p:nvGrpSpPr>
        <p:grpSpPr>
          <a:xfrm>
            <a:off x="4789330" y="1865221"/>
            <a:ext cx="2042650" cy="1601025"/>
            <a:chOff x="3799897" y="2063714"/>
            <a:chExt cx="2042650" cy="1601025"/>
          </a:xfrm>
        </p:grpSpPr>
        <p:grpSp>
          <p:nvGrpSpPr>
            <p:cNvPr id="15" name="Google Shape;290;p16">
              <a:extLst>
                <a:ext uri="{FF2B5EF4-FFF2-40B4-BE49-F238E27FC236}">
                  <a16:creationId xmlns:a16="http://schemas.microsoft.com/office/drawing/2014/main" id="{5D4E512D-682F-7EA7-641A-4F0D724AD866}"/>
                </a:ext>
              </a:extLst>
            </p:cNvPr>
            <p:cNvGrpSpPr/>
            <p:nvPr/>
          </p:nvGrpSpPr>
          <p:grpSpPr>
            <a:xfrm>
              <a:off x="3799897" y="2064538"/>
              <a:ext cx="2042650" cy="1600201"/>
              <a:chOff x="0" y="0"/>
              <a:chExt cx="1200970" cy="812800"/>
            </a:xfrm>
          </p:grpSpPr>
          <p:sp>
            <p:nvSpPr>
              <p:cNvPr id="19" name="Google Shape;291;p16">
                <a:extLst>
                  <a:ext uri="{FF2B5EF4-FFF2-40B4-BE49-F238E27FC236}">
                    <a16:creationId xmlns:a16="http://schemas.microsoft.com/office/drawing/2014/main" id="{6F4EDAF2-71D0-DB2D-AA82-B0AB02D1B468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20" name="Google Shape;292;p16">
                <a:extLst>
                  <a:ext uri="{FF2B5EF4-FFF2-40B4-BE49-F238E27FC236}">
                    <a16:creationId xmlns:a16="http://schemas.microsoft.com/office/drawing/2014/main" id="{90F1337F-449D-DFEB-46FF-D61833DB147C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9AB6C1E-DBA4-BB5F-2466-C0CBD02C310A}"/>
                </a:ext>
              </a:extLst>
            </p:cNvPr>
            <p:cNvSpPr/>
            <p:nvPr/>
          </p:nvSpPr>
          <p:spPr>
            <a:xfrm>
              <a:off x="4021780" y="2063714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2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7BF1E6E-237D-A5AD-A354-68227E514A80}"/>
              </a:ext>
            </a:extLst>
          </p:cNvPr>
          <p:cNvGrpSpPr/>
          <p:nvPr/>
        </p:nvGrpSpPr>
        <p:grpSpPr>
          <a:xfrm>
            <a:off x="6031031" y="3755620"/>
            <a:ext cx="2042650" cy="1600200"/>
            <a:chOff x="8344725" y="2060939"/>
            <a:chExt cx="2042650" cy="1600200"/>
          </a:xfrm>
        </p:grpSpPr>
        <p:grpSp>
          <p:nvGrpSpPr>
            <p:cNvPr id="43" name="Google Shape;290;p16">
              <a:extLst>
                <a:ext uri="{FF2B5EF4-FFF2-40B4-BE49-F238E27FC236}">
                  <a16:creationId xmlns:a16="http://schemas.microsoft.com/office/drawing/2014/main" id="{9BABBE31-3C4A-4F05-C687-1A009267A081}"/>
                </a:ext>
              </a:extLst>
            </p:cNvPr>
            <p:cNvGrpSpPr/>
            <p:nvPr/>
          </p:nvGrpSpPr>
          <p:grpSpPr>
            <a:xfrm>
              <a:off x="8344725" y="2060939"/>
              <a:ext cx="2042650" cy="1600200"/>
              <a:chOff x="0" y="0"/>
              <a:chExt cx="1200970" cy="812800"/>
            </a:xfrm>
          </p:grpSpPr>
          <p:sp>
            <p:nvSpPr>
              <p:cNvPr id="47" name="Google Shape;291;p16">
                <a:extLst>
                  <a:ext uri="{FF2B5EF4-FFF2-40B4-BE49-F238E27FC236}">
                    <a16:creationId xmlns:a16="http://schemas.microsoft.com/office/drawing/2014/main" id="{2AC826DD-FF5E-A8A6-2448-F58D8306DA90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48" name="Google Shape;292;p16">
                <a:extLst>
                  <a:ext uri="{FF2B5EF4-FFF2-40B4-BE49-F238E27FC236}">
                    <a16:creationId xmlns:a16="http://schemas.microsoft.com/office/drawing/2014/main" id="{84F5AB0A-36A1-C0D8-CEBE-52AF035A37FF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6577205-14CE-6BB3-66FF-B8E896CE51BA}"/>
                </a:ext>
              </a:extLst>
            </p:cNvPr>
            <p:cNvSpPr/>
            <p:nvPr/>
          </p:nvSpPr>
          <p:spPr>
            <a:xfrm>
              <a:off x="8566608" y="2062778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5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D082B2B-C3C7-96DF-E5F1-E771DFADDC52}"/>
              </a:ext>
            </a:extLst>
          </p:cNvPr>
          <p:cNvGrpSpPr/>
          <p:nvPr/>
        </p:nvGrpSpPr>
        <p:grpSpPr>
          <a:xfrm>
            <a:off x="3550051" y="3748223"/>
            <a:ext cx="2042650" cy="1600199"/>
            <a:chOff x="6072311" y="2064540"/>
            <a:chExt cx="2042650" cy="1600199"/>
          </a:xfrm>
        </p:grpSpPr>
        <p:grpSp>
          <p:nvGrpSpPr>
            <p:cNvPr id="57" name="Google Shape;290;p16">
              <a:extLst>
                <a:ext uri="{FF2B5EF4-FFF2-40B4-BE49-F238E27FC236}">
                  <a16:creationId xmlns:a16="http://schemas.microsoft.com/office/drawing/2014/main" id="{34336087-12B4-FDAF-6F3C-2194DBE298F7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61" name="Google Shape;291;p16">
                <a:extLst>
                  <a:ext uri="{FF2B5EF4-FFF2-40B4-BE49-F238E27FC236}">
                    <a16:creationId xmlns:a16="http://schemas.microsoft.com/office/drawing/2014/main" id="{2B482E79-C99A-FC11-F27F-5C8CE07D4274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62" name="Google Shape;292;p16">
                <a:extLst>
                  <a:ext uri="{FF2B5EF4-FFF2-40B4-BE49-F238E27FC236}">
                    <a16:creationId xmlns:a16="http://schemas.microsoft.com/office/drawing/2014/main" id="{D2C57429-EB81-CCF3-0BBF-006C714BFB39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448E98E-09F7-9BE8-3CAD-F654EACC25F4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4</a:t>
              </a:r>
            </a:p>
          </p:txBody>
        </p:sp>
      </p:grpSp>
      <p:sp>
        <p:nvSpPr>
          <p:cNvPr id="63" name="Date Placeholder 62">
            <a:extLst>
              <a:ext uri="{FF2B5EF4-FFF2-40B4-BE49-F238E27FC236}">
                <a16:creationId xmlns:a16="http://schemas.microsoft.com/office/drawing/2014/main" id="{2A07C49D-D6C5-F4ED-070E-4C20A6D52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25/04/2025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4" name="Footer Placeholder 63">
            <a:extLst>
              <a:ext uri="{FF2B5EF4-FFF2-40B4-BE49-F238E27FC236}">
                <a16:creationId xmlns:a16="http://schemas.microsoft.com/office/drawing/2014/main" id="{DF608B93-30CA-F888-A89C-5A2786EB6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C3I – équipe 4</a:t>
            </a:r>
          </a:p>
        </p:txBody>
      </p:sp>
      <p:sp>
        <p:nvSpPr>
          <p:cNvPr id="65" name="Slide Number Placeholder 64">
            <a:extLst>
              <a:ext uri="{FF2B5EF4-FFF2-40B4-BE49-F238E27FC236}">
                <a16:creationId xmlns:a16="http://schemas.microsoft.com/office/drawing/2014/main" id="{6E397338-BD70-597C-0EC8-4F050FB89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>
                <a:solidFill>
                  <a:schemeClr val="bg1">
                    <a:lumMod val="95000"/>
                  </a:schemeClr>
                </a:solidFill>
              </a:rPr>
              <a:t>22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F7D599-094E-FD7C-F41E-A36CDF706EA9}"/>
              </a:ext>
            </a:extLst>
          </p:cNvPr>
          <p:cNvGrpSpPr/>
          <p:nvPr/>
        </p:nvGrpSpPr>
        <p:grpSpPr>
          <a:xfrm>
            <a:off x="7282047" y="1865221"/>
            <a:ext cx="2042650" cy="1600199"/>
            <a:chOff x="6072311" y="2064540"/>
            <a:chExt cx="2042650" cy="1600199"/>
          </a:xfrm>
        </p:grpSpPr>
        <p:grpSp>
          <p:nvGrpSpPr>
            <p:cNvPr id="4" name="Google Shape;290;p16">
              <a:extLst>
                <a:ext uri="{FF2B5EF4-FFF2-40B4-BE49-F238E27FC236}">
                  <a16:creationId xmlns:a16="http://schemas.microsoft.com/office/drawing/2014/main" id="{F2D46BC9-8E5D-F924-93FC-0B9A1559028E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11" name="Google Shape;291;p16">
                <a:extLst>
                  <a:ext uri="{FF2B5EF4-FFF2-40B4-BE49-F238E27FC236}">
                    <a16:creationId xmlns:a16="http://schemas.microsoft.com/office/drawing/2014/main" id="{FA1FEA52-AC4B-7A47-1DCB-54F7C47DF679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8" name="Google Shape;292;p16">
                <a:extLst>
                  <a:ext uri="{FF2B5EF4-FFF2-40B4-BE49-F238E27FC236}">
                    <a16:creationId xmlns:a16="http://schemas.microsoft.com/office/drawing/2014/main" id="{697B1AF3-71CC-5939-C4E3-2BC0EE6B6937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2256935-692E-047B-230C-ED9AAD17B54D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/>
                <a:t>3</a:t>
              </a:r>
            </a:p>
          </p:txBody>
        </p:sp>
      </p:grpSp>
      <p:sp>
        <p:nvSpPr>
          <p:cNvPr id="24" name="Google Shape;296;p16">
            <a:extLst>
              <a:ext uri="{FF2B5EF4-FFF2-40B4-BE49-F238E27FC236}">
                <a16:creationId xmlns:a16="http://schemas.microsoft.com/office/drawing/2014/main" id="{D4018A04-E496-15C5-3B83-2329C9467A01}"/>
              </a:ext>
            </a:extLst>
          </p:cNvPr>
          <p:cNvSpPr txBox="1"/>
          <p:nvPr/>
        </p:nvSpPr>
        <p:spPr>
          <a:xfrm>
            <a:off x="2296613" y="2463296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Présentation globale</a:t>
            </a:r>
          </a:p>
        </p:txBody>
      </p:sp>
      <p:sp>
        <p:nvSpPr>
          <p:cNvPr id="25" name="Google Shape;296;p16">
            <a:extLst>
              <a:ext uri="{FF2B5EF4-FFF2-40B4-BE49-F238E27FC236}">
                <a16:creationId xmlns:a16="http://schemas.microsoft.com/office/drawing/2014/main" id="{F8D6A37A-18A7-E14C-DB67-61B8CDF0FFB3}"/>
              </a:ext>
            </a:extLst>
          </p:cNvPr>
          <p:cNvSpPr txBox="1"/>
          <p:nvPr/>
        </p:nvSpPr>
        <p:spPr>
          <a:xfrm>
            <a:off x="4779679" y="2505060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Présentation du projet</a:t>
            </a:r>
          </a:p>
        </p:txBody>
      </p:sp>
      <p:sp>
        <p:nvSpPr>
          <p:cNvPr id="26" name="Google Shape;296;p16">
            <a:extLst>
              <a:ext uri="{FF2B5EF4-FFF2-40B4-BE49-F238E27FC236}">
                <a16:creationId xmlns:a16="http://schemas.microsoft.com/office/drawing/2014/main" id="{E97E38AC-55CC-D714-CA03-139817989F8C}"/>
              </a:ext>
            </a:extLst>
          </p:cNvPr>
          <p:cNvSpPr txBox="1"/>
          <p:nvPr/>
        </p:nvSpPr>
        <p:spPr>
          <a:xfrm>
            <a:off x="7276747" y="250507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Respect des contraintes</a:t>
            </a:r>
          </a:p>
        </p:txBody>
      </p:sp>
      <p:sp>
        <p:nvSpPr>
          <p:cNvPr id="27" name="Google Shape;296;p16">
            <a:extLst>
              <a:ext uri="{FF2B5EF4-FFF2-40B4-BE49-F238E27FC236}">
                <a16:creationId xmlns:a16="http://schemas.microsoft.com/office/drawing/2014/main" id="{78E63C30-7318-7DBC-8B18-0A0527991473}"/>
              </a:ext>
            </a:extLst>
          </p:cNvPr>
          <p:cNvSpPr txBox="1"/>
          <p:nvPr/>
        </p:nvSpPr>
        <p:spPr>
          <a:xfrm>
            <a:off x="3527468" y="4356055"/>
            <a:ext cx="204265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Démonstration</a:t>
            </a:r>
          </a:p>
        </p:txBody>
      </p:sp>
      <p:sp>
        <p:nvSpPr>
          <p:cNvPr id="32" name="Google Shape;296;p16">
            <a:extLst>
              <a:ext uri="{FF2B5EF4-FFF2-40B4-BE49-F238E27FC236}">
                <a16:creationId xmlns:a16="http://schemas.microsoft.com/office/drawing/2014/main" id="{C064A852-3649-CD66-7BFE-877B11C67702}"/>
              </a:ext>
            </a:extLst>
          </p:cNvPr>
          <p:cNvSpPr txBox="1"/>
          <p:nvPr/>
        </p:nvSpPr>
        <p:spPr>
          <a:xfrm>
            <a:off x="6033809" y="429635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b="1" dirty="0">
                <a:latin typeface="+mj-lt"/>
              </a:rPr>
              <a:t>Période de</a:t>
            </a:r>
          </a:p>
          <a:p>
            <a:pPr algn="ctr"/>
            <a:r>
              <a:rPr lang="fr-FR" b="1" dirty="0">
                <a:latin typeface="+mj-lt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614924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gered Man, a man sitting at a table in the office and screaming in ...">
            <a:extLst>
              <a:ext uri="{FF2B5EF4-FFF2-40B4-BE49-F238E27FC236}">
                <a16:creationId xmlns:a16="http://schemas.microsoft.com/office/drawing/2014/main" id="{B95C00A0-39D3-6FA0-1EC6-8EFF57BBE1A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Rectangle 103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502D5-3164-5019-F6ED-366A33FAE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Is this u?</a:t>
            </a:r>
          </a:p>
        </p:txBody>
      </p:sp>
      <p:cxnSp>
        <p:nvCxnSpPr>
          <p:cNvPr id="1040" name="Straight Connector 103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20323-539D-2CEC-E233-444371FA8C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49763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25/04/2025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FEFB3-D5E6-876B-3D91-5D9601567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C3I – équipe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904D6-5BE6-D416-A802-788F9F6D8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8E28480-1C08-4458-AD97-0283E6FFD09D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636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CFBFC5E-E6AF-0C73-D811-0E7E1BA2D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C50EA-B515-2E34-316C-188EED1ACA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25/04/2025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defTabSz="914400">
              <a:spcAft>
                <a:spcPts val="600"/>
              </a:spcAft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B6B3F-B1BC-C9B7-3261-31CD7E562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C3I – équipe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700A8-4AF2-1B7B-327D-85A3ECC53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8E28480-1C08-4458-AD97-0283E6FFD09D}" type="slidenum">
              <a:rPr lang="en-US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AutoShape 4" descr="Tomato (Solanum lycopersicum 'Dr. Lyle') in the Tomatoes Database ...">
            <a:extLst>
              <a:ext uri="{FF2B5EF4-FFF2-40B4-BE49-F238E27FC236}">
                <a16:creationId xmlns:a16="http://schemas.microsoft.com/office/drawing/2014/main" id="{7B5FE197-1F19-60E1-A828-79369BC591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2FEF491-5F5E-52D3-9290-0AA14C533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16790" t="8024" r="14871" b="7046"/>
          <a:stretch/>
        </p:blipFill>
        <p:spPr>
          <a:xfrm>
            <a:off x="6953903" y="603453"/>
            <a:ext cx="1111948" cy="97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8320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72DB4A-3BCC-298F-D2F7-9DDAA45CC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252A1-ADF0-BDC5-D529-94AAED6E6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241" y="204855"/>
            <a:ext cx="10515600" cy="877507"/>
          </a:xfrm>
        </p:spPr>
        <p:txBody>
          <a:bodyPr/>
          <a:lstStyle/>
          <a:p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Déroulement de la présentation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CB189B8-EA35-D298-EE1B-4C4B5E12D168}"/>
              </a:ext>
            </a:extLst>
          </p:cNvPr>
          <p:cNvGrpSpPr/>
          <p:nvPr/>
        </p:nvGrpSpPr>
        <p:grpSpPr>
          <a:xfrm>
            <a:off x="2322200" y="1866045"/>
            <a:ext cx="2042650" cy="1601569"/>
            <a:chOff x="1527483" y="2063170"/>
            <a:chExt cx="2042650" cy="1601569"/>
          </a:xfrm>
        </p:grpSpPr>
        <p:grpSp>
          <p:nvGrpSpPr>
            <p:cNvPr id="8" name="Google Shape;290;p16">
              <a:extLst>
                <a:ext uri="{FF2B5EF4-FFF2-40B4-BE49-F238E27FC236}">
                  <a16:creationId xmlns:a16="http://schemas.microsoft.com/office/drawing/2014/main" id="{21EBADA9-BD62-4611-F994-D557CC02BB63}"/>
                </a:ext>
              </a:extLst>
            </p:cNvPr>
            <p:cNvGrpSpPr/>
            <p:nvPr/>
          </p:nvGrpSpPr>
          <p:grpSpPr>
            <a:xfrm>
              <a:off x="1527483" y="2064539"/>
              <a:ext cx="2042650" cy="1600200"/>
              <a:chOff x="0" y="0"/>
              <a:chExt cx="1200970" cy="812800"/>
            </a:xfrm>
          </p:grpSpPr>
          <p:sp>
            <p:nvSpPr>
              <p:cNvPr id="12" name="Google Shape;291;p16">
                <a:extLst>
                  <a:ext uri="{FF2B5EF4-FFF2-40B4-BE49-F238E27FC236}">
                    <a16:creationId xmlns:a16="http://schemas.microsoft.com/office/drawing/2014/main" id="{BF230C0B-7C24-C216-F3EC-E1F4C7CC98AA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3" name="Google Shape;292;p16">
                <a:extLst>
                  <a:ext uri="{FF2B5EF4-FFF2-40B4-BE49-F238E27FC236}">
                    <a16:creationId xmlns:a16="http://schemas.microsoft.com/office/drawing/2014/main" id="{CAF43CCD-34D7-463B-FD9F-CF1E35FCE1E2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23A517C-88C8-B32E-E3D9-7A0C30C5BA46}"/>
                </a:ext>
              </a:extLst>
            </p:cNvPr>
            <p:cNvSpPr/>
            <p:nvPr/>
          </p:nvSpPr>
          <p:spPr>
            <a:xfrm>
              <a:off x="1749366" y="2063170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918A7B3-B9F8-1DA6-3078-169C95E37A84}"/>
              </a:ext>
            </a:extLst>
          </p:cNvPr>
          <p:cNvGrpSpPr/>
          <p:nvPr/>
        </p:nvGrpSpPr>
        <p:grpSpPr>
          <a:xfrm>
            <a:off x="4789330" y="1865221"/>
            <a:ext cx="2042650" cy="1601025"/>
            <a:chOff x="3799897" y="2063714"/>
            <a:chExt cx="2042650" cy="1601025"/>
          </a:xfrm>
        </p:grpSpPr>
        <p:grpSp>
          <p:nvGrpSpPr>
            <p:cNvPr id="15" name="Google Shape;290;p16">
              <a:extLst>
                <a:ext uri="{FF2B5EF4-FFF2-40B4-BE49-F238E27FC236}">
                  <a16:creationId xmlns:a16="http://schemas.microsoft.com/office/drawing/2014/main" id="{768AAC4D-B8E8-1D70-0143-669A238F9A04}"/>
                </a:ext>
              </a:extLst>
            </p:cNvPr>
            <p:cNvGrpSpPr/>
            <p:nvPr/>
          </p:nvGrpSpPr>
          <p:grpSpPr>
            <a:xfrm>
              <a:off x="3799897" y="2064538"/>
              <a:ext cx="2042650" cy="1600201"/>
              <a:chOff x="0" y="0"/>
              <a:chExt cx="1200970" cy="812800"/>
            </a:xfrm>
          </p:grpSpPr>
          <p:sp>
            <p:nvSpPr>
              <p:cNvPr id="19" name="Google Shape;291;p16">
                <a:extLst>
                  <a:ext uri="{FF2B5EF4-FFF2-40B4-BE49-F238E27FC236}">
                    <a16:creationId xmlns:a16="http://schemas.microsoft.com/office/drawing/2014/main" id="{7044E212-CED3-69EC-C6C0-8A8AF4F8BCEB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20" name="Google Shape;292;p16">
                <a:extLst>
                  <a:ext uri="{FF2B5EF4-FFF2-40B4-BE49-F238E27FC236}">
                    <a16:creationId xmlns:a16="http://schemas.microsoft.com/office/drawing/2014/main" id="{998B58AE-3C01-2D1D-DB71-9CED908371CC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D707C6B-AA22-54D9-43BD-36118032D5B6}"/>
                </a:ext>
              </a:extLst>
            </p:cNvPr>
            <p:cNvSpPr/>
            <p:nvPr/>
          </p:nvSpPr>
          <p:spPr>
            <a:xfrm>
              <a:off x="4021780" y="2063714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2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4E6AB55-97E4-C6B9-9996-2F1DB6CE211A}"/>
              </a:ext>
            </a:extLst>
          </p:cNvPr>
          <p:cNvGrpSpPr/>
          <p:nvPr/>
        </p:nvGrpSpPr>
        <p:grpSpPr>
          <a:xfrm>
            <a:off x="6031031" y="3755620"/>
            <a:ext cx="2042650" cy="1600200"/>
            <a:chOff x="8344725" y="2060939"/>
            <a:chExt cx="2042650" cy="1600200"/>
          </a:xfrm>
        </p:grpSpPr>
        <p:grpSp>
          <p:nvGrpSpPr>
            <p:cNvPr id="43" name="Google Shape;290;p16">
              <a:extLst>
                <a:ext uri="{FF2B5EF4-FFF2-40B4-BE49-F238E27FC236}">
                  <a16:creationId xmlns:a16="http://schemas.microsoft.com/office/drawing/2014/main" id="{3BB42195-0E10-3C75-4153-05565CE17676}"/>
                </a:ext>
              </a:extLst>
            </p:cNvPr>
            <p:cNvGrpSpPr/>
            <p:nvPr/>
          </p:nvGrpSpPr>
          <p:grpSpPr>
            <a:xfrm>
              <a:off x="8344725" y="2060939"/>
              <a:ext cx="2042650" cy="1600200"/>
              <a:chOff x="0" y="0"/>
              <a:chExt cx="1200970" cy="812800"/>
            </a:xfrm>
          </p:grpSpPr>
          <p:sp>
            <p:nvSpPr>
              <p:cNvPr id="47" name="Google Shape;291;p16">
                <a:extLst>
                  <a:ext uri="{FF2B5EF4-FFF2-40B4-BE49-F238E27FC236}">
                    <a16:creationId xmlns:a16="http://schemas.microsoft.com/office/drawing/2014/main" id="{92A34CF1-3A4F-E9E9-8F18-B30E033AEE6D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48" name="Google Shape;292;p16">
                <a:extLst>
                  <a:ext uri="{FF2B5EF4-FFF2-40B4-BE49-F238E27FC236}">
                    <a16:creationId xmlns:a16="http://schemas.microsoft.com/office/drawing/2014/main" id="{1CF0F2BA-907C-4EFA-573A-1B9234C4EBB3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83849FA-73D2-CD43-4D42-2E0A04E63849}"/>
                </a:ext>
              </a:extLst>
            </p:cNvPr>
            <p:cNvSpPr/>
            <p:nvPr/>
          </p:nvSpPr>
          <p:spPr>
            <a:xfrm>
              <a:off x="8566608" y="2062778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5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886F024-7EFF-B296-2432-AA569C520AD3}"/>
              </a:ext>
            </a:extLst>
          </p:cNvPr>
          <p:cNvGrpSpPr/>
          <p:nvPr/>
        </p:nvGrpSpPr>
        <p:grpSpPr>
          <a:xfrm>
            <a:off x="3550051" y="3748223"/>
            <a:ext cx="2042650" cy="1600199"/>
            <a:chOff x="6072311" y="2064540"/>
            <a:chExt cx="2042650" cy="1600199"/>
          </a:xfrm>
        </p:grpSpPr>
        <p:grpSp>
          <p:nvGrpSpPr>
            <p:cNvPr id="57" name="Google Shape;290;p16">
              <a:extLst>
                <a:ext uri="{FF2B5EF4-FFF2-40B4-BE49-F238E27FC236}">
                  <a16:creationId xmlns:a16="http://schemas.microsoft.com/office/drawing/2014/main" id="{9E646DC9-E960-DF5F-1E18-297812046509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61" name="Google Shape;291;p16">
                <a:extLst>
                  <a:ext uri="{FF2B5EF4-FFF2-40B4-BE49-F238E27FC236}">
                    <a16:creationId xmlns:a16="http://schemas.microsoft.com/office/drawing/2014/main" id="{498C3DBB-A619-C6ED-3B5A-214DC8521C55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62" name="Google Shape;292;p16">
                <a:extLst>
                  <a:ext uri="{FF2B5EF4-FFF2-40B4-BE49-F238E27FC236}">
                    <a16:creationId xmlns:a16="http://schemas.microsoft.com/office/drawing/2014/main" id="{DC7C2452-FEC3-2D0E-30A6-438923DC8EB6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8243C3A-355C-5653-26F8-8E3AE694008D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 dirty="0"/>
                <a:t>4</a:t>
              </a:r>
            </a:p>
          </p:txBody>
        </p:sp>
      </p:grpSp>
      <p:sp>
        <p:nvSpPr>
          <p:cNvPr id="63" name="Date Placeholder 62">
            <a:extLst>
              <a:ext uri="{FF2B5EF4-FFF2-40B4-BE49-F238E27FC236}">
                <a16:creationId xmlns:a16="http://schemas.microsoft.com/office/drawing/2014/main" id="{39A3263A-171E-EDEA-A620-3D8FADAF01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70582"/>
            <a:ext cx="2743200" cy="365125"/>
          </a:xfrm>
        </p:spPr>
        <p:txBody>
          <a:bodyPr/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25/04/2025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4" name="Footer Placeholder 63">
            <a:extLst>
              <a:ext uri="{FF2B5EF4-FFF2-40B4-BE49-F238E27FC236}">
                <a16:creationId xmlns:a16="http://schemas.microsoft.com/office/drawing/2014/main" id="{E5CDD7DC-436B-C0C8-34BA-37FF862BD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C3I – équipe 4</a:t>
            </a:r>
          </a:p>
        </p:txBody>
      </p:sp>
      <p:sp>
        <p:nvSpPr>
          <p:cNvPr id="65" name="Slide Number Placeholder 64">
            <a:extLst>
              <a:ext uri="{FF2B5EF4-FFF2-40B4-BE49-F238E27FC236}">
                <a16:creationId xmlns:a16="http://schemas.microsoft.com/office/drawing/2014/main" id="{84111649-9AC7-2935-C43B-E7FBF95B5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12F5333-2503-AA7D-8A71-414F52F4D30E}"/>
              </a:ext>
            </a:extLst>
          </p:cNvPr>
          <p:cNvGrpSpPr/>
          <p:nvPr/>
        </p:nvGrpSpPr>
        <p:grpSpPr>
          <a:xfrm>
            <a:off x="7282047" y="1865221"/>
            <a:ext cx="2042650" cy="1600199"/>
            <a:chOff x="6072311" y="2064540"/>
            <a:chExt cx="2042650" cy="1600199"/>
          </a:xfrm>
        </p:grpSpPr>
        <p:grpSp>
          <p:nvGrpSpPr>
            <p:cNvPr id="4" name="Google Shape;290;p16">
              <a:extLst>
                <a:ext uri="{FF2B5EF4-FFF2-40B4-BE49-F238E27FC236}">
                  <a16:creationId xmlns:a16="http://schemas.microsoft.com/office/drawing/2014/main" id="{FFC31920-BFD1-A8DF-DFD8-BA12DE14E578}"/>
                </a:ext>
              </a:extLst>
            </p:cNvPr>
            <p:cNvGrpSpPr/>
            <p:nvPr/>
          </p:nvGrpSpPr>
          <p:grpSpPr>
            <a:xfrm>
              <a:off x="6072311" y="2064540"/>
              <a:ext cx="2042650" cy="1600199"/>
              <a:chOff x="0" y="0"/>
              <a:chExt cx="1200970" cy="812800"/>
            </a:xfrm>
          </p:grpSpPr>
          <p:sp>
            <p:nvSpPr>
              <p:cNvPr id="11" name="Google Shape;291;p16">
                <a:extLst>
                  <a:ext uri="{FF2B5EF4-FFF2-40B4-BE49-F238E27FC236}">
                    <a16:creationId xmlns:a16="http://schemas.microsoft.com/office/drawing/2014/main" id="{07D60BFD-EA3A-6D09-FBBD-DCC91CF9B32F}"/>
                  </a:ext>
                </a:extLst>
              </p:cNvPr>
              <p:cNvSpPr/>
              <p:nvPr/>
            </p:nvSpPr>
            <p:spPr>
              <a:xfrm>
                <a:off x="0" y="0"/>
                <a:ext cx="1200970" cy="774530"/>
              </a:xfrm>
              <a:custGeom>
                <a:avLst/>
                <a:gdLst/>
                <a:ahLst/>
                <a:cxnLst/>
                <a:rect l="l" t="t" r="r" b="b"/>
                <a:pathLst>
                  <a:path w="1200970" h="774530" extrusionOk="0">
                    <a:moveTo>
                      <a:pt x="0" y="0"/>
                    </a:moveTo>
                    <a:lnTo>
                      <a:pt x="1200970" y="0"/>
                    </a:lnTo>
                    <a:lnTo>
                      <a:pt x="1200970" y="774530"/>
                    </a:lnTo>
                    <a:lnTo>
                      <a:pt x="0" y="7745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fr-CA" sz="1200"/>
              </a:p>
            </p:txBody>
          </p:sp>
          <p:sp>
            <p:nvSpPr>
              <p:cNvPr id="18" name="Google Shape;292;p16">
                <a:extLst>
                  <a:ext uri="{FF2B5EF4-FFF2-40B4-BE49-F238E27FC236}">
                    <a16:creationId xmlns:a16="http://schemas.microsoft.com/office/drawing/2014/main" id="{A3175156-F446-DD9F-EDE1-518BE9EE480B}"/>
                  </a:ext>
                </a:extLst>
              </p:cNvPr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3867" tIns="33867" rIns="33867" bIns="33867" anchor="ctr" anchorCtr="0">
                <a:noAutofit/>
              </a:bodyPr>
              <a:lstStyle/>
              <a:p>
                <a:pPr algn="ctr">
                  <a:lnSpc>
                    <a:spcPct val="97111"/>
                  </a:lnSpc>
                </a:pPr>
                <a:endParaRPr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2A31090-FB52-F313-41A4-95E6DD2C8EA2}"/>
                </a:ext>
              </a:extLst>
            </p:cNvPr>
            <p:cNvSpPr/>
            <p:nvPr/>
          </p:nvSpPr>
          <p:spPr>
            <a:xfrm>
              <a:off x="6294194" y="2066899"/>
              <a:ext cx="431321" cy="5265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A"/>
                <a:t>3</a:t>
              </a:r>
            </a:p>
          </p:txBody>
        </p:sp>
      </p:grpSp>
      <p:sp>
        <p:nvSpPr>
          <p:cNvPr id="24" name="Google Shape;296;p16">
            <a:extLst>
              <a:ext uri="{FF2B5EF4-FFF2-40B4-BE49-F238E27FC236}">
                <a16:creationId xmlns:a16="http://schemas.microsoft.com/office/drawing/2014/main" id="{57617219-C162-BE84-C74C-0BFA6E67445A}"/>
              </a:ext>
            </a:extLst>
          </p:cNvPr>
          <p:cNvSpPr txBox="1"/>
          <p:nvPr/>
        </p:nvSpPr>
        <p:spPr>
          <a:xfrm>
            <a:off x="2296613" y="2463296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Présentation globale</a:t>
            </a:r>
          </a:p>
        </p:txBody>
      </p:sp>
      <p:sp>
        <p:nvSpPr>
          <p:cNvPr id="25" name="Google Shape;296;p16">
            <a:extLst>
              <a:ext uri="{FF2B5EF4-FFF2-40B4-BE49-F238E27FC236}">
                <a16:creationId xmlns:a16="http://schemas.microsoft.com/office/drawing/2014/main" id="{73E26094-E29F-D7B3-4676-587E74E9AD1B}"/>
              </a:ext>
            </a:extLst>
          </p:cNvPr>
          <p:cNvSpPr txBox="1"/>
          <p:nvPr/>
        </p:nvSpPr>
        <p:spPr>
          <a:xfrm>
            <a:off x="4779679" y="2505060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b="1" dirty="0">
                <a:latin typeface="+mj-lt"/>
              </a:rPr>
              <a:t>Présentation du projet</a:t>
            </a:r>
          </a:p>
        </p:txBody>
      </p:sp>
      <p:sp>
        <p:nvSpPr>
          <p:cNvPr id="26" name="Google Shape;296;p16">
            <a:extLst>
              <a:ext uri="{FF2B5EF4-FFF2-40B4-BE49-F238E27FC236}">
                <a16:creationId xmlns:a16="http://schemas.microsoft.com/office/drawing/2014/main" id="{B4C84959-6518-F440-C09E-838369DBB602}"/>
              </a:ext>
            </a:extLst>
          </p:cNvPr>
          <p:cNvSpPr txBox="1"/>
          <p:nvPr/>
        </p:nvSpPr>
        <p:spPr>
          <a:xfrm>
            <a:off x="7276747" y="250507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Respect des contraintes</a:t>
            </a:r>
          </a:p>
        </p:txBody>
      </p:sp>
      <p:sp>
        <p:nvSpPr>
          <p:cNvPr id="27" name="Google Shape;296;p16">
            <a:extLst>
              <a:ext uri="{FF2B5EF4-FFF2-40B4-BE49-F238E27FC236}">
                <a16:creationId xmlns:a16="http://schemas.microsoft.com/office/drawing/2014/main" id="{188356DE-4B3E-5EE7-9B51-F3C109AC8F44}"/>
              </a:ext>
            </a:extLst>
          </p:cNvPr>
          <p:cNvSpPr txBox="1"/>
          <p:nvPr/>
        </p:nvSpPr>
        <p:spPr>
          <a:xfrm>
            <a:off x="3527468" y="4356055"/>
            <a:ext cx="204265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Démonstration</a:t>
            </a:r>
          </a:p>
        </p:txBody>
      </p:sp>
      <p:sp>
        <p:nvSpPr>
          <p:cNvPr id="32" name="Google Shape;296;p16">
            <a:extLst>
              <a:ext uri="{FF2B5EF4-FFF2-40B4-BE49-F238E27FC236}">
                <a16:creationId xmlns:a16="http://schemas.microsoft.com/office/drawing/2014/main" id="{497E2B87-154C-108B-8DFE-5AA62BE1E3E2}"/>
              </a:ext>
            </a:extLst>
          </p:cNvPr>
          <p:cNvSpPr txBox="1"/>
          <p:nvPr/>
        </p:nvSpPr>
        <p:spPr>
          <a:xfrm>
            <a:off x="6033809" y="4296353"/>
            <a:ext cx="204265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fr-FR" dirty="0"/>
              <a:t>Période de</a:t>
            </a:r>
          </a:p>
          <a:p>
            <a:pPr algn="ctr"/>
            <a:r>
              <a:rPr lang="fr-FR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31866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itle 8">
            <a:extLst>
              <a:ext uri="{FF2B5EF4-FFF2-40B4-BE49-F238E27FC236}">
                <a16:creationId xmlns:a16="http://schemas.microsoft.com/office/drawing/2014/main" id="{F18CD33A-341D-02AD-E7D0-09E4A077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 V1</a:t>
            </a:r>
          </a:p>
        </p:txBody>
      </p:sp>
      <p:sp>
        <p:nvSpPr>
          <p:cNvPr id="5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D9D2D6-5204-FF2B-C081-43DD132E814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827040"/>
            <a:ext cx="7214616" cy="5176487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27546-8596-1904-9319-7CE064B6D4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8592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 dirty="0">
                <a:solidFill>
                  <a:schemeClr val="tx1"/>
                </a:solidFill>
              </a:rPr>
              <a:t>25/04/2025</a:t>
            </a:r>
            <a:endParaRPr lang="en-US" dirty="0">
              <a:solidFill>
                <a:schemeClr val="tx1"/>
              </a:solidFill>
            </a:endParaRPr>
          </a:p>
          <a:p>
            <a:pPr defTabSz="914400">
              <a:spcAft>
                <a:spcPts val="600"/>
              </a:spcAft>
            </a:pPr>
            <a:endParaRPr lang="en-US" dirty="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ECBF7-2C64-5F37-3535-653150570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C3I – équipe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B3B94-6E95-3B08-21DC-1201E1E8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8E28480-1C08-4458-AD97-0283E6FFD09D}" type="slidenum">
              <a:rPr lang="en-US" smtClean="0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014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EA08-456B-09B5-EE11-E1DBC5D7C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C1419-4283-029B-C623-2D60E789F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6D197-B7CB-F279-B90E-C9FA415C9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BFB9-ADD1-4C21-8F21-27AA30EB52C3}" type="datetime1">
              <a:rPr lang="fr-FR" smtClean="0"/>
              <a:t>26/04/2025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D55E1-A796-9F3C-25CF-CDA01FC1D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53EF8-425E-5F0B-5EEA-5E063704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2F8D3F-558D-1E21-645F-CE5C3408C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433" y="0"/>
            <a:ext cx="11367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591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2" name="Picture 12" descr="Karnaugh Map K Map in Digital Electronics with Examples">
            <a:extLst>
              <a:ext uri="{FF2B5EF4-FFF2-40B4-BE49-F238E27FC236}">
                <a16:creationId xmlns:a16="http://schemas.microsoft.com/office/drawing/2014/main" id="{B90538AE-4832-E143-0937-0B9A81029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37" y="43934"/>
            <a:ext cx="5506651" cy="3097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C82A80-F3C2-E4D3-69D7-E434147DC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729" y="1043553"/>
            <a:ext cx="10515600" cy="1325563"/>
          </a:xfrm>
        </p:spPr>
        <p:txBody>
          <a:bodyPr/>
          <a:lstStyle/>
          <a:p>
            <a:r>
              <a:rPr lang="fr-CA" dirty="0"/>
              <a:t>I love Karnaugh!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B4A33-48CA-0B51-2048-7BE02FA6E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BFB9-ADD1-4C21-8F21-27AA30EB52C3}" type="datetime1">
              <a:rPr lang="fr-FR" smtClean="0"/>
              <a:t>26/04/2025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63875-B454-F9E0-A636-30414E1C4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C3I – Votre nom d’équipe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23077-F06D-9B89-CB2D-3002AE93F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8</a:t>
            </a:fld>
            <a:endParaRPr lang="en-US"/>
          </a:p>
        </p:txBody>
      </p:sp>
      <p:pic>
        <p:nvPicPr>
          <p:cNvPr id="5122" name="Picture 2" descr="Vegeta Reading Book Meme | Dragon ball super funny, Very funny pictures ...">
            <a:extLst>
              <a:ext uri="{FF2B5EF4-FFF2-40B4-BE49-F238E27FC236}">
                <a16:creationId xmlns:a16="http://schemas.microsoft.com/office/drawing/2014/main" id="{279527E7-634F-F010-9793-EBA0CF956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313" y="0"/>
            <a:ext cx="60086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École de technologie supérieure in Canada : Reviews &amp; Rankings ...">
            <a:extLst>
              <a:ext uri="{FF2B5EF4-FFF2-40B4-BE49-F238E27FC236}">
                <a16:creationId xmlns:a16="http://schemas.microsoft.com/office/drawing/2014/main" id="{87D95AC9-FC2F-9B7A-9976-A6296EA815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191"/>
          <a:stretch/>
        </p:blipFill>
        <p:spPr bwMode="auto">
          <a:xfrm rot="1675585">
            <a:off x="8832673" y="3232590"/>
            <a:ext cx="926366" cy="977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eart emoji png file 18824830 PNG">
            <a:extLst>
              <a:ext uri="{FF2B5EF4-FFF2-40B4-BE49-F238E27FC236}">
                <a16:creationId xmlns:a16="http://schemas.microsoft.com/office/drawing/2014/main" id="{8183FF9D-7364-CF8A-73F6-C293DBD9D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0293" y="-521493"/>
            <a:ext cx="3750646" cy="3748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Karnaugh Map (K-Map) - Minterm, Maxterm, Simplification &amp; Applications">
            <a:extLst>
              <a:ext uri="{FF2B5EF4-FFF2-40B4-BE49-F238E27FC236}">
                <a16:creationId xmlns:a16="http://schemas.microsoft.com/office/drawing/2014/main" id="{56A711C6-BDE8-028E-2E2C-5E602F5EED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8" r="15656"/>
          <a:stretch/>
        </p:blipFill>
        <p:spPr bwMode="auto">
          <a:xfrm>
            <a:off x="9762617" y="604043"/>
            <a:ext cx="201619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bombardino crocodilo vs tralaleroTralala 8771-2030-0536 by mczz ...">
            <a:extLst>
              <a:ext uri="{FF2B5EF4-FFF2-40B4-BE49-F238E27FC236}">
                <a16:creationId xmlns:a16="http://schemas.microsoft.com/office/drawing/2014/main" id="{5DE9CB89-7688-53E2-709E-2A7496C30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379" y="3362325"/>
            <a:ext cx="6214533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Binary Adder &amp; Subtractor : Binary Addition and Subtraction Circuits">
            <a:extLst>
              <a:ext uri="{FF2B5EF4-FFF2-40B4-BE49-F238E27FC236}">
                <a16:creationId xmlns:a16="http://schemas.microsoft.com/office/drawing/2014/main" id="{7820EFBA-008B-4C3A-0BAA-631EC328E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8" y="3524250"/>
            <a:ext cx="5238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43646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665893-6F25-6E5B-52C6-92A629D69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Shéma de concept générale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E8E4FC-3A68-9293-10F7-B548F6DB5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933" y="2139484"/>
            <a:ext cx="7586134" cy="409651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6843F-DDD1-F8E3-FA8A-E07784D27F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25/04/2025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E5CBC-5FC1-1E27-087F-5CCD6BAD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C3I – équipe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94A26-F21C-8DA2-C60C-B90CA5A58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8E28480-1C08-4458-AD97-0283E6FFD09D}" type="slidenum">
              <a:rPr lang="en-US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933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3A7D22"/>
      </a:accent1>
      <a:accent2>
        <a:srgbClr val="8ED873"/>
      </a:accent2>
      <a:accent3>
        <a:srgbClr val="D9F2D0"/>
      </a:accent3>
      <a:accent4>
        <a:srgbClr val="0B769F"/>
      </a:accent4>
      <a:accent5>
        <a:srgbClr val="60CBF3"/>
      </a:accent5>
      <a:accent6>
        <a:srgbClr val="CAEDFB"/>
      </a:accent6>
      <a:hlink>
        <a:srgbClr val="00B050"/>
      </a:hlink>
      <a:folHlink>
        <a:srgbClr val="92D050"/>
      </a:folHlink>
    </a:clrScheme>
    <a:fontScheme name="CCI">
      <a:majorFont>
        <a:latin typeface="Amasis MT Pro Black"/>
        <a:ea typeface=""/>
        <a:cs typeface=""/>
      </a:majorFont>
      <a:minorFont>
        <a:latin typeface="Amasis MT Pro Medium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5dc0aba-4466-4464-ae54-e30ec1d1960e" xsi:nil="true"/>
    <lcf76f155ced4ddcb4097134ff3c332f xmlns="3ab60a15-fb7d-489d-9e0d-4f2626c05be0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3BCB8DB02F314E9B33D47D2328BEE3" ma:contentTypeVersion="11" ma:contentTypeDescription="Crée un document." ma:contentTypeScope="" ma:versionID="e554ae5040b51359eb2ce52773233a0a">
  <xsd:schema xmlns:xsd="http://www.w3.org/2001/XMLSchema" xmlns:xs="http://www.w3.org/2001/XMLSchema" xmlns:p="http://schemas.microsoft.com/office/2006/metadata/properties" xmlns:ns2="3ab60a15-fb7d-489d-9e0d-4f2626c05be0" xmlns:ns3="05dc0aba-4466-4464-ae54-e30ec1d1960e" targetNamespace="http://schemas.microsoft.com/office/2006/metadata/properties" ma:root="true" ma:fieldsID="19c39bb3469a366f9905408a925319f0" ns2:_="" ns3:_="">
    <xsd:import namespace="3ab60a15-fb7d-489d-9e0d-4f2626c05be0"/>
    <xsd:import namespace="05dc0aba-4466-4464-ae54-e30ec1d196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b60a15-fb7d-489d-9e0d-4f2626c05b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Balises d’images" ma:readOnly="false" ma:fieldId="{5cf76f15-5ced-4ddc-b409-7134ff3c332f}" ma:taxonomyMulti="true" ma:sspId="d264a842-8adc-43f3-ad4e-91e5e271ce1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dc0aba-4466-4464-ae54-e30ec1d1960e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0e276286-86e1-408e-aafb-3d2652486757}" ma:internalName="TaxCatchAll" ma:showField="CatchAllData" ma:web="05dc0aba-4466-4464-ae54-e30ec1d1960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F692212-F3B5-4029-A938-C4EA9EF8FAAE}">
  <ds:schemaRefs>
    <ds:schemaRef ds:uri="http://purl.org/dc/terms/"/>
    <ds:schemaRef ds:uri="http://schemas.microsoft.com/office/2006/documentManagement/types"/>
    <ds:schemaRef ds:uri="05dc0aba-4466-4464-ae54-e30ec1d1960e"/>
    <ds:schemaRef ds:uri="http://purl.org/dc/dcmitype/"/>
    <ds:schemaRef ds:uri="3ab60a15-fb7d-489d-9e0d-4f2626c05be0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A626D07-BFC8-4086-891D-5364B7BD16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ab60a15-fb7d-489d-9e0d-4f2626c05be0"/>
    <ds:schemaRef ds:uri="05dc0aba-4466-4464-ae54-e30ec1d196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BDB640A-2F1B-4996-A426-5EBBD323EB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4516</TotalTime>
  <Words>268</Words>
  <Application>Microsoft Office PowerPoint</Application>
  <PresentationFormat>Widescreen</PresentationFormat>
  <Paragraphs>130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Amasis MT Pro Black</vt:lpstr>
      <vt:lpstr>Amasis MT Pro Medium</vt:lpstr>
      <vt:lpstr>Aptos</vt:lpstr>
      <vt:lpstr>Arial</vt:lpstr>
      <vt:lpstr>Avenir Next LT Pro</vt:lpstr>
      <vt:lpstr>Calibri</vt:lpstr>
      <vt:lpstr>Wingdings</vt:lpstr>
      <vt:lpstr>Office Theme</vt:lpstr>
      <vt:lpstr>PowerPoint Presentation</vt:lpstr>
      <vt:lpstr>Déroulement de la présentation</vt:lpstr>
      <vt:lpstr>Is this u?</vt:lpstr>
      <vt:lpstr>PowerPoint Presentation</vt:lpstr>
      <vt:lpstr>Déroulement de la présentation</vt:lpstr>
      <vt:lpstr>La V1</vt:lpstr>
      <vt:lpstr>PowerPoint Presentation</vt:lpstr>
      <vt:lpstr>I love Karnaugh!</vt:lpstr>
      <vt:lpstr>Shéma de concept générale</vt:lpstr>
      <vt:lpstr>Shéma du circuit part 1</vt:lpstr>
      <vt:lpstr>Shéma du circuit part 2</vt:lpstr>
      <vt:lpstr>Logique part 1</vt:lpstr>
      <vt:lpstr>Logique part 2</vt:lpstr>
      <vt:lpstr>PowerPoint Presentation</vt:lpstr>
      <vt:lpstr>Le PCB</vt:lpstr>
      <vt:lpstr>PowerPoint Presentation</vt:lpstr>
      <vt:lpstr>Déroulement de la présentation</vt:lpstr>
      <vt:lpstr>Budget?</vt:lpstr>
      <vt:lpstr>Taille du PCB</vt:lpstr>
      <vt:lpstr>Déroulement de la présentation</vt:lpstr>
      <vt:lpstr>PowerPoint Presentation</vt:lpstr>
      <vt:lpstr>Déroulement de la présentation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Miriam Caisse</dc:creator>
  <cp:lastModifiedBy>Filip Odainic</cp:lastModifiedBy>
  <cp:revision>39</cp:revision>
  <dcterms:created xsi:type="dcterms:W3CDTF">2024-06-25T23:20:03Z</dcterms:created>
  <dcterms:modified xsi:type="dcterms:W3CDTF">2025-04-26T08:54:58Z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0x010100873BCB8DB02F314E9B33D47D2328BEE3</vt:lpwstr>
  </property>
  <property fmtid="{D5CDD505-2E9C-101B-9397-08002B2CF9AE}" pid="3" name="Order">
    <vt:r8>4781600</vt:r8>
  </property>
  <property fmtid="{D5CDD505-2E9C-101B-9397-08002B2CF9AE}" pid="4" name="TriggerFlowInfo">
    <vt:lpwstr/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MediaServiceImageTags">
    <vt:lpwstr/>
  </property>
</Properties>
</file>

<file path=docProps/thumbnail.jpeg>
</file>